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
  </p:notesMasterIdLst>
  <p:sldIdLst>
    <p:sldId id="260" r:id="rId2"/>
  </p:sldIdLst>
  <p:sldSz cx="30275213" cy="42803763"/>
  <p:notesSz cx="6858000" cy="9144000"/>
  <p:defaultTextStyle>
    <a:defPPr>
      <a:defRPr lang="de-DE"/>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4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0A5A0-E5C1-D245-8A81-2B884E521606}" v="10" dt="2022-06-13T17:31:48.877"/>
    <p1510:client id="{C0872105-7B35-C046-A88D-E223DDD5A1B7}" v="200" dt="2022-06-13T15:44:49.35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6" autoAdjust="0"/>
    <p:restoredTop sz="92015"/>
  </p:normalViewPr>
  <p:slideViewPr>
    <p:cSldViewPr snapToGrid="0">
      <p:cViewPr>
        <p:scale>
          <a:sx n="40" d="100"/>
          <a:sy n="40" d="100"/>
        </p:scale>
        <p:origin x="16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schingbauer, Martin" userId="63d04c60-593e-4c8c-b563-2df9dfc48f0d" providerId="ADAL" clId="{C0872105-7B35-C046-A88D-E223DDD5A1B7}"/>
    <pc:docChg chg="undo custSel modSld">
      <pc:chgData name="Faschingbauer, Martin" userId="63d04c60-593e-4c8c-b563-2df9dfc48f0d" providerId="ADAL" clId="{C0872105-7B35-C046-A88D-E223DDD5A1B7}" dt="2022-06-13T16:55:40.139" v="4286" actId="14100"/>
      <pc:docMkLst>
        <pc:docMk/>
      </pc:docMkLst>
      <pc:sldChg chg="addSp delSp modSp mod modNotesTx">
        <pc:chgData name="Faschingbauer, Martin" userId="63d04c60-593e-4c8c-b563-2df9dfc48f0d" providerId="ADAL" clId="{C0872105-7B35-C046-A88D-E223DDD5A1B7}" dt="2022-06-13T16:55:40.139" v="4286" actId="14100"/>
        <pc:sldMkLst>
          <pc:docMk/>
          <pc:sldMk cId="4154791729" sldId="260"/>
        </pc:sldMkLst>
        <pc:spChg chg="mod">
          <ac:chgData name="Faschingbauer, Martin" userId="63d04c60-593e-4c8c-b563-2df9dfc48f0d" providerId="ADAL" clId="{C0872105-7B35-C046-A88D-E223DDD5A1B7}" dt="2022-06-09T09:19:42.844" v="697" actId="20577"/>
          <ac:spMkLst>
            <pc:docMk/>
            <pc:sldMk cId="4154791729" sldId="260"/>
            <ac:spMk id="2" creationId="{00000000-0000-0000-0000-000000000000}"/>
          </ac:spMkLst>
        </pc:spChg>
        <pc:spChg chg="add del mod">
          <ac:chgData name="Faschingbauer, Martin" userId="63d04c60-593e-4c8c-b563-2df9dfc48f0d" providerId="ADAL" clId="{C0872105-7B35-C046-A88D-E223DDD5A1B7}" dt="2022-06-09T09:18:43.338" v="669" actId="478"/>
          <ac:spMkLst>
            <pc:docMk/>
            <pc:sldMk cId="4154791729" sldId="260"/>
            <ac:spMk id="3" creationId="{C2A92C50-28B5-A0CC-5ACB-39E31B7BC131}"/>
          </ac:spMkLst>
        </pc:spChg>
        <pc:spChg chg="add mod">
          <ac:chgData name="Faschingbauer, Martin" userId="63d04c60-593e-4c8c-b563-2df9dfc48f0d" providerId="ADAL" clId="{C0872105-7B35-C046-A88D-E223DDD5A1B7}" dt="2022-06-09T10:57:46.243" v="771" actId="1035"/>
          <ac:spMkLst>
            <pc:docMk/>
            <pc:sldMk cId="4154791729" sldId="260"/>
            <ac:spMk id="3" creationId="{C303ADB3-BCC8-39DB-1111-38AF709A3DB2}"/>
          </ac:spMkLst>
        </pc:spChg>
        <pc:spChg chg="mod">
          <ac:chgData name="Faschingbauer, Martin" userId="63d04c60-593e-4c8c-b563-2df9dfc48f0d" providerId="ADAL" clId="{C0872105-7B35-C046-A88D-E223DDD5A1B7}" dt="2022-06-09T11:38:10.216" v="960" actId="14100"/>
          <ac:spMkLst>
            <pc:docMk/>
            <pc:sldMk cId="4154791729" sldId="260"/>
            <ac:spMk id="4" creationId="{00000000-0000-0000-0000-000000000000}"/>
          </ac:spMkLst>
        </pc:spChg>
        <pc:spChg chg="mod">
          <ac:chgData name="Faschingbauer, Martin" userId="63d04c60-593e-4c8c-b563-2df9dfc48f0d" providerId="ADAL" clId="{C0872105-7B35-C046-A88D-E223DDD5A1B7}" dt="2022-06-13T15:38:19.655" v="4059"/>
          <ac:spMkLst>
            <pc:docMk/>
            <pc:sldMk cId="4154791729" sldId="260"/>
            <ac:spMk id="6" creationId="{00000000-0000-0000-0000-000000000000}"/>
          </ac:spMkLst>
        </pc:spChg>
        <pc:spChg chg="mod">
          <ac:chgData name="Faschingbauer, Martin" userId="63d04c60-593e-4c8c-b563-2df9dfc48f0d" providerId="ADAL" clId="{C0872105-7B35-C046-A88D-E223DDD5A1B7}" dt="2022-06-09T09:15:48.600" v="653" actId="20577"/>
          <ac:spMkLst>
            <pc:docMk/>
            <pc:sldMk cId="4154791729" sldId="260"/>
            <ac:spMk id="7" creationId="{00000000-0000-0000-0000-000000000000}"/>
          </ac:spMkLst>
        </pc:spChg>
        <pc:spChg chg="add mod">
          <ac:chgData name="Faschingbauer, Martin" userId="63d04c60-593e-4c8c-b563-2df9dfc48f0d" providerId="ADAL" clId="{C0872105-7B35-C046-A88D-E223DDD5A1B7}" dt="2022-06-11T20:40:32.291" v="3474" actId="207"/>
          <ac:spMkLst>
            <pc:docMk/>
            <pc:sldMk cId="4154791729" sldId="260"/>
            <ac:spMk id="8" creationId="{14EDB101-7E0B-591D-1ACB-D06246348422}"/>
          </ac:spMkLst>
        </pc:spChg>
        <pc:spChg chg="add del mod">
          <ac:chgData name="Faschingbauer, Martin" userId="63d04c60-593e-4c8c-b563-2df9dfc48f0d" providerId="ADAL" clId="{C0872105-7B35-C046-A88D-E223DDD5A1B7}" dt="2022-06-09T11:06:54.791" v="783"/>
          <ac:spMkLst>
            <pc:docMk/>
            <pc:sldMk cId="4154791729" sldId="260"/>
            <ac:spMk id="8" creationId="{E28101E0-E797-0C5D-1EAD-97B92FC5D145}"/>
          </ac:spMkLst>
        </pc:spChg>
        <pc:spChg chg="mod">
          <ac:chgData name="Faschingbauer, Martin" userId="63d04c60-593e-4c8c-b563-2df9dfc48f0d" providerId="ADAL" clId="{C0872105-7B35-C046-A88D-E223DDD5A1B7}" dt="2022-06-11T18:52:18.593" v="1117" actId="14100"/>
          <ac:spMkLst>
            <pc:docMk/>
            <pc:sldMk cId="4154791729" sldId="260"/>
            <ac:spMk id="9" creationId="{00000000-0000-0000-0000-000000000000}"/>
          </ac:spMkLst>
        </pc:spChg>
        <pc:spChg chg="mod">
          <ac:chgData name="Faschingbauer, Martin" userId="63d04c60-593e-4c8c-b563-2df9dfc48f0d" providerId="ADAL" clId="{C0872105-7B35-C046-A88D-E223DDD5A1B7}" dt="2022-06-13T15:45:32.642" v="4135" actId="20577"/>
          <ac:spMkLst>
            <pc:docMk/>
            <pc:sldMk cId="4154791729" sldId="260"/>
            <ac:spMk id="11" creationId="{00000000-0000-0000-0000-000000000000}"/>
          </ac:spMkLst>
        </pc:spChg>
        <pc:spChg chg="mod">
          <ac:chgData name="Faschingbauer, Martin" userId="63d04c60-593e-4c8c-b563-2df9dfc48f0d" providerId="ADAL" clId="{C0872105-7B35-C046-A88D-E223DDD5A1B7}" dt="2022-06-11T20:04:18.142" v="2836" actId="1076"/>
          <ac:spMkLst>
            <pc:docMk/>
            <pc:sldMk cId="4154791729" sldId="260"/>
            <ac:spMk id="12" creationId="{00000000-0000-0000-0000-000000000000}"/>
          </ac:spMkLst>
        </pc:spChg>
        <pc:spChg chg="add mod">
          <ac:chgData name="Faschingbauer, Martin" userId="63d04c60-593e-4c8c-b563-2df9dfc48f0d" providerId="ADAL" clId="{C0872105-7B35-C046-A88D-E223DDD5A1B7}" dt="2022-06-12T20:33:27.758" v="3982" actId="20577"/>
          <ac:spMkLst>
            <pc:docMk/>
            <pc:sldMk cId="4154791729" sldId="260"/>
            <ac:spMk id="13" creationId="{23A7F7AE-499E-580E-719E-5B7A7971298C}"/>
          </ac:spMkLst>
        </pc:spChg>
        <pc:spChg chg="mod">
          <ac:chgData name="Faschingbauer, Martin" userId="63d04c60-593e-4c8c-b563-2df9dfc48f0d" providerId="ADAL" clId="{C0872105-7B35-C046-A88D-E223DDD5A1B7}" dt="2022-06-13T15:39:25.663" v="4061" actId="14100"/>
          <ac:spMkLst>
            <pc:docMk/>
            <pc:sldMk cId="4154791729" sldId="260"/>
            <ac:spMk id="14" creationId="{00000000-0000-0000-0000-000000000000}"/>
          </ac:spMkLst>
        </pc:spChg>
        <pc:spChg chg="add del mod">
          <ac:chgData name="Faschingbauer, Martin" userId="63d04c60-593e-4c8c-b563-2df9dfc48f0d" providerId="ADAL" clId="{C0872105-7B35-C046-A88D-E223DDD5A1B7}" dt="2022-06-09T11:10:26.592" v="799" actId="478"/>
          <ac:spMkLst>
            <pc:docMk/>
            <pc:sldMk cId="4154791729" sldId="260"/>
            <ac:spMk id="16" creationId="{1865D0F1-CFD1-F920-E2FA-E4254E3C7DAD}"/>
          </ac:spMkLst>
        </pc:spChg>
        <pc:spChg chg="add mod">
          <ac:chgData name="Faschingbauer, Martin" userId="63d04c60-593e-4c8c-b563-2df9dfc48f0d" providerId="ADAL" clId="{C0872105-7B35-C046-A88D-E223DDD5A1B7}" dt="2022-06-13T16:55:29.068" v="4284" actId="1076"/>
          <ac:spMkLst>
            <pc:docMk/>
            <pc:sldMk cId="4154791729" sldId="260"/>
            <ac:spMk id="17" creationId="{5E7A49CE-1511-1236-ACE2-4C3B3382EBF3}"/>
          </ac:spMkLst>
        </pc:spChg>
        <pc:spChg chg="add mod">
          <ac:chgData name="Faschingbauer, Martin" userId="63d04c60-593e-4c8c-b563-2df9dfc48f0d" providerId="ADAL" clId="{C0872105-7B35-C046-A88D-E223DDD5A1B7}" dt="2022-06-09T11:20:43.565" v="957" actId="14100"/>
          <ac:spMkLst>
            <pc:docMk/>
            <pc:sldMk cId="4154791729" sldId="260"/>
            <ac:spMk id="18" creationId="{59733EF2-159D-0320-E47E-4D8F0A2B8998}"/>
          </ac:spMkLst>
        </pc:spChg>
        <pc:spChg chg="add mod">
          <ac:chgData name="Faschingbauer, Martin" userId="63d04c60-593e-4c8c-b563-2df9dfc48f0d" providerId="ADAL" clId="{C0872105-7B35-C046-A88D-E223DDD5A1B7}" dt="2022-06-08T07:15:07.508" v="511"/>
          <ac:spMkLst>
            <pc:docMk/>
            <pc:sldMk cId="4154791729" sldId="260"/>
            <ac:spMk id="18" creationId="{9DE67E1C-2BE1-1D74-6CEC-35A2C9ECE913}"/>
          </ac:spMkLst>
        </pc:spChg>
        <pc:spChg chg="add del mod">
          <ac:chgData name="Faschingbauer, Martin" userId="63d04c60-593e-4c8c-b563-2df9dfc48f0d" providerId="ADAL" clId="{C0872105-7B35-C046-A88D-E223DDD5A1B7}" dt="2022-06-09T09:18:39.418" v="667" actId="478"/>
          <ac:spMkLst>
            <pc:docMk/>
            <pc:sldMk cId="4154791729" sldId="260"/>
            <ac:spMk id="20" creationId="{646D7A6F-7E27-BE9B-01AD-C8C1A88FE5CC}"/>
          </ac:spMkLst>
        </pc:spChg>
        <pc:spChg chg="add mod">
          <ac:chgData name="Faschingbauer, Martin" userId="63d04c60-593e-4c8c-b563-2df9dfc48f0d" providerId="ADAL" clId="{C0872105-7B35-C046-A88D-E223DDD5A1B7}" dt="2022-06-13T15:34:50.428" v="4009" actId="164"/>
          <ac:spMkLst>
            <pc:docMk/>
            <pc:sldMk cId="4154791729" sldId="260"/>
            <ac:spMk id="25" creationId="{3FE0597F-7C10-98BA-09C2-8E7951627CC3}"/>
          </ac:spMkLst>
        </pc:spChg>
        <pc:spChg chg="mod">
          <ac:chgData name="Faschingbauer, Martin" userId="63d04c60-593e-4c8c-b563-2df9dfc48f0d" providerId="ADAL" clId="{C0872105-7B35-C046-A88D-E223DDD5A1B7}" dt="2022-06-11T20:05:01.813" v="2859" actId="1076"/>
          <ac:spMkLst>
            <pc:docMk/>
            <pc:sldMk cId="4154791729" sldId="260"/>
            <ac:spMk id="26" creationId="{1F247096-0E07-0945-9CFF-412B8CE2A725}"/>
          </ac:spMkLst>
        </pc:spChg>
        <pc:spChg chg="add mod">
          <ac:chgData name="Faschingbauer, Martin" userId="63d04c60-593e-4c8c-b563-2df9dfc48f0d" providerId="ADAL" clId="{C0872105-7B35-C046-A88D-E223DDD5A1B7}" dt="2022-06-13T16:55:40.139" v="4286" actId="14100"/>
          <ac:spMkLst>
            <pc:docMk/>
            <pc:sldMk cId="4154791729" sldId="260"/>
            <ac:spMk id="30" creationId="{DB35FCD5-68BE-A58E-D251-24808221E0A1}"/>
          </ac:spMkLst>
        </pc:spChg>
        <pc:spChg chg="add mod">
          <ac:chgData name="Faschingbauer, Martin" userId="63d04c60-593e-4c8c-b563-2df9dfc48f0d" providerId="ADAL" clId="{C0872105-7B35-C046-A88D-E223DDD5A1B7}" dt="2022-06-13T15:43:38.640" v="4088" actId="20577"/>
          <ac:spMkLst>
            <pc:docMk/>
            <pc:sldMk cId="4154791729" sldId="260"/>
            <ac:spMk id="34" creationId="{582C496A-A56E-9108-9F78-02A8BBF225EC}"/>
          </ac:spMkLst>
        </pc:spChg>
        <pc:grpChg chg="add mod">
          <ac:chgData name="Faschingbauer, Martin" userId="63d04c60-593e-4c8c-b563-2df9dfc48f0d" providerId="ADAL" clId="{C0872105-7B35-C046-A88D-E223DDD5A1B7}" dt="2022-06-09T10:57:46.243" v="771" actId="1035"/>
          <ac:grpSpMkLst>
            <pc:docMk/>
            <pc:sldMk cId="4154791729" sldId="260"/>
            <ac:grpSpMk id="5" creationId="{A14E1545-EC6A-24FF-B248-A5EA8617BD03}"/>
          </ac:grpSpMkLst>
        </pc:grpChg>
        <pc:grpChg chg="add mod">
          <ac:chgData name="Faschingbauer, Martin" userId="63d04c60-593e-4c8c-b563-2df9dfc48f0d" providerId="ADAL" clId="{C0872105-7B35-C046-A88D-E223DDD5A1B7}" dt="2022-06-13T15:34:34.089" v="4006" actId="164"/>
          <ac:grpSpMkLst>
            <pc:docMk/>
            <pc:sldMk cId="4154791729" sldId="260"/>
            <ac:grpSpMk id="22" creationId="{9B8AE91A-9AB6-9F53-6395-4B0E06831772}"/>
          </ac:grpSpMkLst>
        </pc:grpChg>
        <pc:grpChg chg="mod">
          <ac:chgData name="Faschingbauer, Martin" userId="63d04c60-593e-4c8c-b563-2df9dfc48f0d" providerId="ADAL" clId="{C0872105-7B35-C046-A88D-E223DDD5A1B7}" dt="2022-06-11T19:01:33.633" v="1348" actId="1076"/>
          <ac:grpSpMkLst>
            <pc:docMk/>
            <pc:sldMk cId="4154791729" sldId="260"/>
            <ac:grpSpMk id="23" creationId="{E4CA422A-8196-CF43-85DB-183101AC1EA7}"/>
          </ac:grpSpMkLst>
        </pc:grpChg>
        <pc:grpChg chg="add mod">
          <ac:chgData name="Faschingbauer, Martin" userId="63d04c60-593e-4c8c-b563-2df9dfc48f0d" providerId="ADAL" clId="{C0872105-7B35-C046-A88D-E223DDD5A1B7}" dt="2022-06-13T15:34:57.337" v="4011" actId="1076"/>
          <ac:grpSpMkLst>
            <pc:docMk/>
            <pc:sldMk cId="4154791729" sldId="260"/>
            <ac:grpSpMk id="33" creationId="{B5E388C3-9ACF-EFBF-F45C-BB5A2DAE6018}"/>
          </ac:grpSpMkLst>
        </pc:grpChg>
        <pc:graphicFrameChg chg="add mod modGraphic">
          <ac:chgData name="Faschingbauer, Martin" userId="63d04c60-593e-4c8c-b563-2df9dfc48f0d" providerId="ADAL" clId="{C0872105-7B35-C046-A88D-E223DDD5A1B7}" dt="2022-06-13T16:54:57.404" v="4283" actId="20577"/>
          <ac:graphicFrameMkLst>
            <pc:docMk/>
            <pc:sldMk cId="4154791729" sldId="260"/>
            <ac:graphicFrameMk id="16" creationId="{F7341DEC-FBA5-6BF0-924C-C329CFBBD819}"/>
          </ac:graphicFrameMkLst>
        </pc:graphicFrameChg>
        <pc:graphicFrameChg chg="mod">
          <ac:chgData name="Faschingbauer, Martin" userId="63d04c60-593e-4c8c-b563-2df9dfc48f0d" providerId="ADAL" clId="{C0872105-7B35-C046-A88D-E223DDD5A1B7}" dt="2022-06-11T20:04:05.397" v="2835" actId="1076"/>
          <ac:graphicFrameMkLst>
            <pc:docMk/>
            <pc:sldMk cId="4154791729" sldId="260"/>
            <ac:graphicFrameMk id="27" creationId="{430F12DF-E13D-064D-A332-F5015D11A3E3}"/>
          </ac:graphicFrameMkLst>
        </pc:graphicFrameChg>
        <pc:graphicFrameChg chg="add mod">
          <ac:chgData name="Faschingbauer, Martin" userId="63d04c60-593e-4c8c-b563-2df9dfc48f0d" providerId="ADAL" clId="{C0872105-7B35-C046-A88D-E223DDD5A1B7}" dt="2022-06-11T20:10:27.377" v="2903" actId="1076"/>
          <ac:graphicFrameMkLst>
            <pc:docMk/>
            <pc:sldMk cId="4154791729" sldId="260"/>
            <ac:graphicFrameMk id="31" creationId="{6B2A835B-B59B-1141-168A-50367F9577EA}"/>
          </ac:graphicFrameMkLst>
        </pc:graphicFrameChg>
        <pc:picChg chg="del">
          <ac:chgData name="Faschingbauer, Martin" userId="63d04c60-593e-4c8c-b563-2df9dfc48f0d" providerId="ADAL" clId="{C0872105-7B35-C046-A88D-E223DDD5A1B7}" dt="2022-06-09T09:18:37.477" v="666" actId="478"/>
          <ac:picMkLst>
            <pc:docMk/>
            <pc:sldMk cId="4154791729" sldId="260"/>
            <ac:picMk id="8" creationId="{00000000-0000-0000-0000-000000000000}"/>
          </ac:picMkLst>
        </pc:picChg>
        <pc:picChg chg="add mod">
          <ac:chgData name="Faschingbauer, Martin" userId="63d04c60-593e-4c8c-b563-2df9dfc48f0d" providerId="ADAL" clId="{C0872105-7B35-C046-A88D-E223DDD5A1B7}" dt="2022-06-08T06:50:46.238" v="57" actId="1037"/>
          <ac:picMkLst>
            <pc:docMk/>
            <pc:sldMk cId="4154791729" sldId="260"/>
            <ac:picMk id="10" creationId="{43A13B4C-F5F7-5C18-E479-B9C48FDB91CE}"/>
          </ac:picMkLst>
        </pc:picChg>
        <pc:picChg chg="add mod">
          <ac:chgData name="Faschingbauer, Martin" userId="63d04c60-593e-4c8c-b563-2df9dfc48f0d" providerId="ADAL" clId="{C0872105-7B35-C046-A88D-E223DDD5A1B7}" dt="2022-06-09T11:37:57.126" v="959" actId="1037"/>
          <ac:picMkLst>
            <pc:docMk/>
            <pc:sldMk cId="4154791729" sldId="260"/>
            <ac:picMk id="15" creationId="{512EC1F3-8B96-4605-2655-C24973EC0011}"/>
          </ac:picMkLst>
        </pc:picChg>
        <pc:picChg chg="add del mod">
          <ac:chgData name="Faschingbauer, Martin" userId="63d04c60-593e-4c8c-b563-2df9dfc48f0d" providerId="ADAL" clId="{C0872105-7B35-C046-A88D-E223DDD5A1B7}" dt="2022-06-09T11:18:26.762" v="817" actId="21"/>
          <ac:picMkLst>
            <pc:docMk/>
            <pc:sldMk cId="4154791729" sldId="260"/>
            <ac:picMk id="20" creationId="{0C76ECD0-A989-4983-F56B-BBCF45A41B1E}"/>
          </ac:picMkLst>
        </pc:picChg>
        <pc:picChg chg="add mod modCrop">
          <ac:chgData name="Faschingbauer, Martin" userId="63d04c60-593e-4c8c-b563-2df9dfc48f0d" providerId="ADAL" clId="{C0872105-7B35-C046-A88D-E223DDD5A1B7}" dt="2022-06-13T15:36:03.274" v="4025" actId="1076"/>
          <ac:picMkLst>
            <pc:docMk/>
            <pc:sldMk cId="4154791729" sldId="260"/>
            <ac:picMk id="20" creationId="{1704EC4C-EFA3-1774-D86A-AB1D5E66A249}"/>
          </ac:picMkLst>
        </pc:picChg>
        <pc:picChg chg="mod">
          <ac:chgData name="Faschingbauer, Martin" userId="63d04c60-593e-4c8c-b563-2df9dfc48f0d" providerId="ADAL" clId="{C0872105-7B35-C046-A88D-E223DDD5A1B7}" dt="2022-06-11T20:04:18.142" v="2836" actId="1076"/>
          <ac:picMkLst>
            <pc:docMk/>
            <pc:sldMk cId="4154791729" sldId="260"/>
            <ac:picMk id="21" creationId="{CDB5B719-22E0-604D-877E-5391162B3D9A}"/>
          </ac:picMkLst>
        </pc:picChg>
        <pc:picChg chg="add mod">
          <ac:chgData name="Faschingbauer, Martin" userId="63d04c60-593e-4c8c-b563-2df9dfc48f0d" providerId="ADAL" clId="{C0872105-7B35-C046-A88D-E223DDD5A1B7}" dt="2022-06-09T11:19:38.367" v="915" actId="1037"/>
          <ac:picMkLst>
            <pc:docMk/>
            <pc:sldMk cId="4154791729" sldId="260"/>
            <ac:picMk id="28" creationId="{1AB4865F-01C5-F148-E8C7-60A94407D854}"/>
          </ac:picMkLst>
        </pc:picChg>
        <pc:picChg chg="add mod">
          <ac:chgData name="Faschingbauer, Martin" userId="63d04c60-593e-4c8c-b563-2df9dfc48f0d" providerId="ADAL" clId="{C0872105-7B35-C046-A88D-E223DDD5A1B7}" dt="2022-06-13T15:34:50.428" v="4009" actId="164"/>
          <ac:picMkLst>
            <pc:docMk/>
            <pc:sldMk cId="4154791729" sldId="260"/>
            <ac:picMk id="29" creationId="{D42E2AAC-B5D1-D5DC-0F56-EE7118E74E35}"/>
          </ac:picMkLst>
        </pc:picChg>
        <pc:picChg chg="add mod">
          <ac:chgData name="Faschingbauer, Martin" userId="63d04c60-593e-4c8c-b563-2df9dfc48f0d" providerId="ADAL" clId="{C0872105-7B35-C046-A88D-E223DDD5A1B7}" dt="2022-06-13T15:34:50.428" v="4009" actId="164"/>
          <ac:picMkLst>
            <pc:docMk/>
            <pc:sldMk cId="4154791729" sldId="260"/>
            <ac:picMk id="32" creationId="{285F28F6-8A5C-7B73-CF4D-888E42237F86}"/>
          </ac:picMkLst>
        </pc:picChg>
        <pc:picChg chg="add mod">
          <ac:chgData name="Faschingbauer, Martin" userId="63d04c60-593e-4c8c-b563-2df9dfc48f0d" providerId="ADAL" clId="{C0872105-7B35-C046-A88D-E223DDD5A1B7}" dt="2022-06-13T15:37:00.573" v="4056" actId="1037"/>
          <ac:picMkLst>
            <pc:docMk/>
            <pc:sldMk cId="4154791729" sldId="260"/>
            <ac:picMk id="35" creationId="{53E7745E-A808-FBBE-CAF5-A2656F2E3F59}"/>
          </ac:picMkLst>
        </pc:picChg>
        <pc:picChg chg="add del">
          <ac:chgData name="Faschingbauer, Martin" userId="63d04c60-593e-4c8c-b563-2df9dfc48f0d" providerId="ADAL" clId="{C0872105-7B35-C046-A88D-E223DDD5A1B7}" dt="2022-06-09T10:55:54.338" v="699"/>
          <ac:picMkLst>
            <pc:docMk/>
            <pc:sldMk cId="4154791729" sldId="260"/>
            <ac:picMk id="1026" creationId="{C986D3D8-4B34-3E4F-9BAB-1B585487D40E}"/>
          </ac:picMkLst>
        </pc:picChg>
        <pc:picChg chg="add del mod">
          <ac:chgData name="Faschingbauer, Martin" userId="63d04c60-593e-4c8c-b563-2df9dfc48f0d" providerId="ADAL" clId="{C0872105-7B35-C046-A88D-E223DDD5A1B7}" dt="2022-06-09T09:18:41.426" v="668" actId="478"/>
          <ac:picMkLst>
            <pc:docMk/>
            <pc:sldMk cId="4154791729" sldId="260"/>
            <ac:picMk id="1026" creationId="{EB343B70-6A73-21D5-EB97-21DAEB695ED1}"/>
          </ac:picMkLst>
        </pc:picChg>
        <pc:picChg chg="add mod">
          <ac:chgData name="Faschingbauer, Martin" userId="63d04c60-593e-4c8c-b563-2df9dfc48f0d" providerId="ADAL" clId="{C0872105-7B35-C046-A88D-E223DDD5A1B7}" dt="2022-06-09T10:57:46.243" v="771" actId="1035"/>
          <ac:picMkLst>
            <pc:docMk/>
            <pc:sldMk cId="4154791729" sldId="260"/>
            <ac:picMk id="1028" creationId="{E6C75C2F-54DE-4603-4854-E8291DB810B1}"/>
          </ac:picMkLst>
        </pc:picChg>
      </pc:sldChg>
    </pc:docChg>
  </pc:docChgLst>
  <pc:docChgLst>
    <pc:chgData name="Faschingbauer, Martin" userId="63d04c60-593e-4c8c-b563-2df9dfc48f0d" providerId="ADAL" clId="{7290A5A0-E5C1-D245-8A81-2B884E521606}"/>
    <pc:docChg chg="undo custSel modSld">
      <pc:chgData name="Faschingbauer, Martin" userId="63d04c60-593e-4c8c-b563-2df9dfc48f0d" providerId="ADAL" clId="{7290A5A0-E5C1-D245-8A81-2B884E521606}" dt="2022-06-13T17:31:55.398" v="389" actId="14100"/>
      <pc:docMkLst>
        <pc:docMk/>
      </pc:docMkLst>
      <pc:sldChg chg="addSp delSp modSp mod">
        <pc:chgData name="Faschingbauer, Martin" userId="63d04c60-593e-4c8c-b563-2df9dfc48f0d" providerId="ADAL" clId="{7290A5A0-E5C1-D245-8A81-2B884E521606}" dt="2022-06-13T17:31:55.398" v="389" actId="14100"/>
        <pc:sldMkLst>
          <pc:docMk/>
          <pc:sldMk cId="4154791729" sldId="260"/>
        </pc:sldMkLst>
        <pc:spChg chg="mod">
          <ac:chgData name="Faschingbauer, Martin" userId="63d04c60-593e-4c8c-b563-2df9dfc48f0d" providerId="ADAL" clId="{7290A5A0-E5C1-D245-8A81-2B884E521606}" dt="2022-06-13T17:04:40.298" v="121" actId="1035"/>
          <ac:spMkLst>
            <pc:docMk/>
            <pc:sldMk cId="4154791729" sldId="260"/>
            <ac:spMk id="8" creationId="{14EDB101-7E0B-591D-1ACB-D06246348422}"/>
          </ac:spMkLst>
        </pc:spChg>
        <pc:spChg chg="mod">
          <ac:chgData name="Faschingbauer, Martin" userId="63d04c60-593e-4c8c-b563-2df9dfc48f0d" providerId="ADAL" clId="{7290A5A0-E5C1-D245-8A81-2B884E521606}" dt="2022-06-13T17:04:45.025" v="122" actId="14100"/>
          <ac:spMkLst>
            <pc:docMk/>
            <pc:sldMk cId="4154791729" sldId="260"/>
            <ac:spMk id="9" creationId="{00000000-0000-0000-0000-000000000000}"/>
          </ac:spMkLst>
        </pc:spChg>
        <pc:spChg chg="mod">
          <ac:chgData name="Faschingbauer, Martin" userId="63d04c60-593e-4c8c-b563-2df9dfc48f0d" providerId="ADAL" clId="{7290A5A0-E5C1-D245-8A81-2B884E521606}" dt="2022-06-13T17:04:48.278" v="123" actId="255"/>
          <ac:spMkLst>
            <pc:docMk/>
            <pc:sldMk cId="4154791729" sldId="260"/>
            <ac:spMk id="11" creationId="{00000000-0000-0000-0000-000000000000}"/>
          </ac:spMkLst>
        </pc:spChg>
        <pc:spChg chg="mod">
          <ac:chgData name="Faschingbauer, Martin" userId="63d04c60-593e-4c8c-b563-2df9dfc48f0d" providerId="ADAL" clId="{7290A5A0-E5C1-D245-8A81-2B884E521606}" dt="2022-06-13T17:04:35.506" v="119" actId="1035"/>
          <ac:spMkLst>
            <pc:docMk/>
            <pc:sldMk cId="4154791729" sldId="260"/>
            <ac:spMk id="13" creationId="{23A7F7AE-499E-580E-719E-5B7A7971298C}"/>
          </ac:spMkLst>
        </pc:spChg>
        <pc:spChg chg="mod">
          <ac:chgData name="Faschingbauer, Martin" userId="63d04c60-593e-4c8c-b563-2df9dfc48f0d" providerId="ADAL" clId="{7290A5A0-E5C1-D245-8A81-2B884E521606}" dt="2022-06-13T17:06:44.482" v="141" actId="14100"/>
          <ac:spMkLst>
            <pc:docMk/>
            <pc:sldMk cId="4154791729" sldId="260"/>
            <ac:spMk id="14" creationId="{00000000-0000-0000-0000-000000000000}"/>
          </ac:spMkLst>
        </pc:spChg>
        <pc:spChg chg="mod">
          <ac:chgData name="Faschingbauer, Martin" userId="63d04c60-593e-4c8c-b563-2df9dfc48f0d" providerId="ADAL" clId="{7290A5A0-E5C1-D245-8A81-2B884E521606}" dt="2022-06-13T17:06:41.170" v="140" actId="14100"/>
          <ac:spMkLst>
            <pc:docMk/>
            <pc:sldMk cId="4154791729" sldId="260"/>
            <ac:spMk id="24" creationId="{ADE96297-33B0-D140-B89A-291ADCDDCD9C}"/>
          </ac:spMkLst>
        </pc:spChg>
        <pc:spChg chg="mod">
          <ac:chgData name="Faschingbauer, Martin" userId="63d04c60-593e-4c8c-b563-2df9dfc48f0d" providerId="ADAL" clId="{7290A5A0-E5C1-D245-8A81-2B884E521606}" dt="2022-06-13T17:03:28.799" v="109" actId="1036"/>
          <ac:spMkLst>
            <pc:docMk/>
            <pc:sldMk cId="4154791729" sldId="260"/>
            <ac:spMk id="30" creationId="{DB35FCD5-68BE-A58E-D251-24808221E0A1}"/>
          </ac:spMkLst>
        </pc:spChg>
        <pc:spChg chg="mod">
          <ac:chgData name="Faschingbauer, Martin" userId="63d04c60-593e-4c8c-b563-2df9dfc48f0d" providerId="ADAL" clId="{7290A5A0-E5C1-D245-8A81-2B884E521606}" dt="2022-06-13T17:03:09.953" v="92" actId="255"/>
          <ac:spMkLst>
            <pc:docMk/>
            <pc:sldMk cId="4154791729" sldId="260"/>
            <ac:spMk id="34" creationId="{582C496A-A56E-9108-9F78-02A8BBF225EC}"/>
          </ac:spMkLst>
        </pc:spChg>
        <pc:spChg chg="add mod">
          <ac:chgData name="Faschingbauer, Martin" userId="63d04c60-593e-4c8c-b563-2df9dfc48f0d" providerId="ADAL" clId="{7290A5A0-E5C1-D245-8A81-2B884E521606}" dt="2022-06-13T17:20:28.886" v="346" actId="1076"/>
          <ac:spMkLst>
            <pc:docMk/>
            <pc:sldMk cId="4154791729" sldId="260"/>
            <ac:spMk id="36" creationId="{DBAAC741-7DAA-F3EC-2690-9EB0B17D5511}"/>
          </ac:spMkLst>
        </pc:spChg>
        <pc:spChg chg="add del mod">
          <ac:chgData name="Faschingbauer, Martin" userId="63d04c60-593e-4c8c-b563-2df9dfc48f0d" providerId="ADAL" clId="{7290A5A0-E5C1-D245-8A81-2B884E521606}" dt="2022-06-13T17:06:32.042" v="137" actId="478"/>
          <ac:spMkLst>
            <pc:docMk/>
            <pc:sldMk cId="4154791729" sldId="260"/>
            <ac:spMk id="37" creationId="{174721A6-1201-22C9-E00B-F9CD58A9AB05}"/>
          </ac:spMkLst>
        </pc:spChg>
        <pc:grpChg chg="add mod">
          <ac:chgData name="Faschingbauer, Martin" userId="63d04c60-593e-4c8c-b563-2df9dfc48f0d" providerId="ADAL" clId="{7290A5A0-E5C1-D245-8A81-2B884E521606}" dt="2022-06-13T17:02:53.463" v="90" actId="1035"/>
          <ac:grpSpMkLst>
            <pc:docMk/>
            <pc:sldMk cId="4154791729" sldId="260"/>
            <ac:grpSpMk id="19" creationId="{17826827-CA3E-5923-0515-7C70A4D54096}"/>
          </ac:grpSpMkLst>
        </pc:grpChg>
        <pc:grpChg chg="mod">
          <ac:chgData name="Faschingbauer, Martin" userId="63d04c60-593e-4c8c-b563-2df9dfc48f0d" providerId="ADAL" clId="{7290A5A0-E5C1-D245-8A81-2B884E521606}" dt="2022-06-13T17:06:02.173" v="129" actId="1076"/>
          <ac:grpSpMkLst>
            <pc:docMk/>
            <pc:sldMk cId="4154791729" sldId="260"/>
            <ac:grpSpMk id="23" creationId="{E4CA422A-8196-CF43-85DB-183101AC1EA7}"/>
          </ac:grpSpMkLst>
        </pc:grpChg>
        <pc:grpChg chg="mod">
          <ac:chgData name="Faschingbauer, Martin" userId="63d04c60-593e-4c8c-b563-2df9dfc48f0d" providerId="ADAL" clId="{7290A5A0-E5C1-D245-8A81-2B884E521606}" dt="2022-06-13T17:06:04.693" v="131" actId="1076"/>
          <ac:grpSpMkLst>
            <pc:docMk/>
            <pc:sldMk cId="4154791729" sldId="260"/>
            <ac:grpSpMk id="33" creationId="{B5E388C3-9ACF-EFBF-F45C-BB5A2DAE6018}"/>
          </ac:grpSpMkLst>
        </pc:grpChg>
        <pc:graphicFrameChg chg="mod">
          <ac:chgData name="Faschingbauer, Martin" userId="63d04c60-593e-4c8c-b563-2df9dfc48f0d" providerId="ADAL" clId="{7290A5A0-E5C1-D245-8A81-2B884E521606}" dt="2022-06-13T17:03:28.799" v="109" actId="1036"/>
          <ac:graphicFrameMkLst>
            <pc:docMk/>
            <pc:sldMk cId="4154791729" sldId="260"/>
            <ac:graphicFrameMk id="16" creationId="{F7341DEC-FBA5-6BF0-924C-C329CFBBD819}"/>
          </ac:graphicFrameMkLst>
        </pc:graphicFrameChg>
        <pc:picChg chg="mod">
          <ac:chgData name="Faschingbauer, Martin" userId="63d04c60-593e-4c8c-b563-2df9dfc48f0d" providerId="ADAL" clId="{7290A5A0-E5C1-D245-8A81-2B884E521606}" dt="2022-06-13T17:01:12.940" v="57" actId="1035"/>
          <ac:picMkLst>
            <pc:docMk/>
            <pc:sldMk cId="4154791729" sldId="260"/>
            <ac:picMk id="20" creationId="{1704EC4C-EFA3-1774-D86A-AB1D5E66A249}"/>
          </ac:picMkLst>
        </pc:picChg>
        <pc:picChg chg="mod">
          <ac:chgData name="Faschingbauer, Martin" userId="63d04c60-593e-4c8c-b563-2df9dfc48f0d" providerId="ADAL" clId="{7290A5A0-E5C1-D245-8A81-2B884E521606}" dt="2022-06-13T17:00:47.518" v="54" actId="1076"/>
          <ac:picMkLst>
            <pc:docMk/>
            <pc:sldMk cId="4154791729" sldId="260"/>
            <ac:picMk id="35" creationId="{53E7745E-A808-FBBE-CAF5-A2656F2E3F59}"/>
          </ac:picMkLst>
        </pc:picChg>
        <pc:picChg chg="add del mod">
          <ac:chgData name="Faschingbauer, Martin" userId="63d04c60-593e-4c8c-b563-2df9dfc48f0d" providerId="ADAL" clId="{7290A5A0-E5C1-D245-8A81-2B884E521606}" dt="2022-06-13T17:07:54.877" v="146" actId="478"/>
          <ac:picMkLst>
            <pc:docMk/>
            <pc:sldMk cId="4154791729" sldId="260"/>
            <ac:picMk id="38" creationId="{75485017-7CFF-E04B-0F2A-461D69354D5F}"/>
          </ac:picMkLst>
        </pc:picChg>
        <pc:picChg chg="add mod">
          <ac:chgData name="Faschingbauer, Martin" userId="63d04c60-593e-4c8c-b563-2df9dfc48f0d" providerId="ADAL" clId="{7290A5A0-E5C1-D245-8A81-2B884E521606}" dt="2022-06-13T17:20:33.749" v="360" actId="1038"/>
          <ac:picMkLst>
            <pc:docMk/>
            <pc:sldMk cId="4154791729" sldId="260"/>
            <ac:picMk id="40" creationId="{75D00D75-C371-E653-70B1-CF05B9B55105}"/>
          </ac:picMkLst>
        </pc:picChg>
        <pc:picChg chg="add del mod modCrop">
          <ac:chgData name="Faschingbauer, Martin" userId="63d04c60-593e-4c8c-b563-2df9dfc48f0d" providerId="ADAL" clId="{7290A5A0-E5C1-D245-8A81-2B884E521606}" dt="2022-06-13T17:20:41.085" v="372" actId="1038"/>
          <ac:picMkLst>
            <pc:docMk/>
            <pc:sldMk cId="4154791729" sldId="260"/>
            <ac:picMk id="42" creationId="{A6FCC30A-10E7-6628-7FCA-F7C0517E000B}"/>
          </ac:picMkLst>
        </pc:picChg>
        <pc:picChg chg="add del mod modCrop">
          <ac:chgData name="Faschingbauer, Martin" userId="63d04c60-593e-4c8c-b563-2df9dfc48f0d" providerId="ADAL" clId="{7290A5A0-E5C1-D245-8A81-2B884E521606}" dt="2022-06-13T17:15:15.420" v="247" actId="478"/>
          <ac:picMkLst>
            <pc:docMk/>
            <pc:sldMk cId="4154791729" sldId="260"/>
            <ac:picMk id="44" creationId="{D11FB741-9B48-3AE8-67AD-969AFC064C05}"/>
          </ac:picMkLst>
        </pc:picChg>
        <pc:picChg chg="add mod modCrop">
          <ac:chgData name="Faschingbauer, Martin" userId="63d04c60-593e-4c8c-b563-2df9dfc48f0d" providerId="ADAL" clId="{7290A5A0-E5C1-D245-8A81-2B884E521606}" dt="2022-06-13T17:20:45.039" v="374" actId="29295"/>
          <ac:picMkLst>
            <pc:docMk/>
            <pc:sldMk cId="4154791729" sldId="260"/>
            <ac:picMk id="46" creationId="{F9913C31-A996-43B5-6DA8-0A3F0D3884DD}"/>
          </ac:picMkLst>
        </pc:picChg>
        <pc:picChg chg="add mod modCrop">
          <ac:chgData name="Faschingbauer, Martin" userId="63d04c60-593e-4c8c-b563-2df9dfc48f0d" providerId="ADAL" clId="{7290A5A0-E5C1-D245-8A81-2B884E521606}" dt="2022-06-13T17:22:00.204" v="386" actId="14100"/>
          <ac:picMkLst>
            <pc:docMk/>
            <pc:sldMk cId="4154791729" sldId="260"/>
            <ac:picMk id="48" creationId="{A9364FA6-62E5-1D8E-316A-90A6BB30E07A}"/>
          </ac:picMkLst>
        </pc:picChg>
        <pc:picChg chg="add mod">
          <ac:chgData name="Faschingbauer, Martin" userId="63d04c60-593e-4c8c-b563-2df9dfc48f0d" providerId="ADAL" clId="{7290A5A0-E5C1-D245-8A81-2B884E521606}" dt="2022-06-13T17:31:55.398" v="389" actId="14100"/>
          <ac:picMkLst>
            <pc:docMk/>
            <pc:sldMk cId="4154791729" sldId="260"/>
            <ac:picMk id="49" creationId="{21CB4B30-E273-D7DA-4A71-DFF020828B7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CC0F6-AF1C-9844-B56C-BE01C44E3F6A}" type="datetimeFigureOut">
              <a:rPr lang="de-DE" smtClean="0"/>
              <a:t>15.06.22</a:t>
            </a:fld>
            <a:endParaRPr lang="de-DE"/>
          </a:p>
        </p:txBody>
      </p:sp>
      <p:sp>
        <p:nvSpPr>
          <p:cNvPr id="4" name="Folienbildplatzhalt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604D3-40A8-6741-8E44-82EF27ECA8B3}" type="slidenum">
              <a:rPr lang="de-DE" smtClean="0"/>
              <a:t>‹Nr.›</a:t>
            </a:fld>
            <a:endParaRPr lang="de-DE"/>
          </a:p>
        </p:txBody>
      </p:sp>
    </p:spTree>
    <p:extLst>
      <p:ext uri="{BB962C8B-B14F-4D97-AF65-F5344CB8AC3E}">
        <p14:creationId xmlns:p14="http://schemas.microsoft.com/office/powerpoint/2010/main" val="3497948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a:solidFill>
                  <a:srgbClr val="FF0000"/>
                </a:solidFill>
                <a:latin typeface="Franklin Gothic Book" panose="020B0503020102020204" pitchFamily="34" charset="0"/>
              </a:rPr>
              <a:t>Introduction</a:t>
            </a:r>
          </a:p>
          <a:p>
            <a:r>
              <a:rPr lang="en-GB" sz="1200" dirty="0">
                <a:solidFill>
                  <a:srgbClr val="FF0000"/>
                </a:solidFill>
                <a:latin typeface="Franklin Gothic Book" panose="020B0503020102020204" pitchFamily="34" charset="0"/>
              </a:rPr>
              <a:t>*Or :</a:t>
            </a:r>
            <a:r>
              <a:rPr lang="en-GB" sz="1200" dirty="0">
                <a:latin typeface="Franklin Gothic Book" panose="020B0503020102020204" pitchFamily="34" charset="0"/>
              </a:rPr>
              <a:t>The purpose of this exploratory study was to investigate the occurrence of gender-specific traits in popular animated series by analysing the corresponding transcripts using computational techniques.</a:t>
            </a:r>
            <a:endParaRPr lang="de-DE" dirty="0"/>
          </a:p>
        </p:txBody>
      </p:sp>
      <p:sp>
        <p:nvSpPr>
          <p:cNvPr id="4" name="Foliennummernplatzhalter 3"/>
          <p:cNvSpPr>
            <a:spLocks noGrp="1"/>
          </p:cNvSpPr>
          <p:nvPr>
            <p:ph type="sldNum" sz="quarter" idx="5"/>
          </p:nvPr>
        </p:nvSpPr>
        <p:spPr/>
        <p:txBody>
          <a:bodyPr/>
          <a:lstStyle/>
          <a:p>
            <a:fld id="{C65604D3-40A8-6741-8E44-82EF27ECA8B3}" type="slidenum">
              <a:rPr lang="de-DE" smtClean="0"/>
              <a:t>1</a:t>
            </a:fld>
            <a:endParaRPr lang="de-DE"/>
          </a:p>
        </p:txBody>
      </p:sp>
    </p:spTree>
    <p:extLst>
      <p:ext uri="{BB962C8B-B14F-4D97-AF65-F5344CB8AC3E}">
        <p14:creationId xmlns:p14="http://schemas.microsoft.com/office/powerpoint/2010/main" val="384641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Vorlage 1 - English">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834299"/>
            <a:ext cx="21600000" cy="3559901"/>
          </a:xfrm>
          <a:prstGeom prst="rect">
            <a:avLst/>
          </a:prstGeom>
        </p:spPr>
        <p:txBody>
          <a:bodyPr lIns="1080000" tIns="360000" rIns="1080000" bIns="360000" anchor="t" anchorCtr="0"/>
          <a:lstStyle>
            <a:lvl1pPr algn="l">
              <a:defRPr sz="11200">
                <a:solidFill>
                  <a:schemeClr val="bg1"/>
                </a:solidFill>
                <a:latin typeface="Segoe UI Light" panose="020B0502040204020203" pitchFamily="34" charset="0"/>
                <a:cs typeface="DilleniaUPC" panose="02020603050405020304" pitchFamily="18" charset="-34"/>
              </a:defRPr>
            </a:lvl1pPr>
          </a:lstStyle>
          <a:p>
            <a:r>
              <a:rPr lang="de-DE" dirty="0"/>
              <a:t>Poster Titel</a:t>
            </a:r>
            <a:br>
              <a:rPr lang="de-DE" dirty="0"/>
            </a:br>
            <a:r>
              <a:rPr lang="de-DE" dirty="0" err="1"/>
              <a:t>can</a:t>
            </a:r>
            <a:r>
              <a:rPr lang="de-DE" dirty="0"/>
              <a:t> span </a:t>
            </a:r>
            <a:r>
              <a:rPr lang="en-US" noProof="0" dirty="0"/>
              <a:t>two</a:t>
            </a:r>
            <a:r>
              <a:rPr lang="de-DE" dirty="0"/>
              <a:t> </a:t>
            </a:r>
            <a:r>
              <a:rPr lang="en-US" noProof="0" dirty="0"/>
              <a:t>lines</a:t>
            </a:r>
          </a:p>
        </p:txBody>
      </p:sp>
      <p:sp>
        <p:nvSpPr>
          <p:cNvPr id="11" name="Textplatzhalter 10"/>
          <p:cNvSpPr>
            <a:spLocks noGrp="1"/>
          </p:cNvSpPr>
          <p:nvPr>
            <p:ph type="body" sz="quarter" idx="12" hasCustomPrompt="1"/>
          </p:nvPr>
        </p:nvSpPr>
        <p:spPr>
          <a:xfrm>
            <a:off x="0" y="40320000"/>
            <a:ext cx="25200000" cy="1800000"/>
          </a:xfrm>
          <a:prstGeom prst="rect">
            <a:avLst/>
          </a:prstGeom>
        </p:spPr>
        <p:txBody>
          <a:bodyPr wrap="square" lIns="1080000" tIns="288000" rIns="0" bIns="288000"/>
          <a:lstStyle>
            <a:lvl1pPr marL="0" indent="0">
              <a:lnSpc>
                <a:spcPct val="100000"/>
              </a:lnSpc>
              <a:spcBef>
                <a:spcPts val="0"/>
              </a:spcBef>
              <a:buFont typeface="Arial" panose="020B0604020202020204" pitchFamily="34" charset="0"/>
              <a:buNone/>
              <a:defRPr sz="4000" baseline="0">
                <a:solidFill>
                  <a:schemeClr val="bg1"/>
                </a:solidFill>
                <a:latin typeface="Franklin Gothic Book" panose="020B0503020102020204" pitchFamily="34" charset="0"/>
              </a:defRPr>
            </a:lvl1pPr>
          </a:lstStyle>
          <a:p>
            <a:r>
              <a:rPr lang="en-US" dirty="0">
                <a:ea typeface="Franklin Gothic Book" charset="0"/>
                <a:cs typeface="Franklin Gothic Book" charset="0"/>
              </a:rPr>
              <a:t>* first.lastname@uni-graz.at, psychology.uni-graz.at</a:t>
            </a:r>
          </a:p>
          <a:p>
            <a:r>
              <a:rPr lang="en-US" i="1" dirty="0">
                <a:ea typeface="Franklin Gothic Book" charset="0"/>
                <a:cs typeface="Franklin Gothic Book" charset="0"/>
              </a:rPr>
              <a:t>Other additional information (such as sponsors)</a:t>
            </a:r>
            <a:endParaRPr lang="de-AT" dirty="0"/>
          </a:p>
        </p:txBody>
      </p:sp>
      <p:sp>
        <p:nvSpPr>
          <p:cNvPr id="13" name="Bildplatzhalter 12"/>
          <p:cNvSpPr>
            <a:spLocks noGrp="1"/>
          </p:cNvSpPr>
          <p:nvPr>
            <p:ph type="pic" sz="quarter" idx="13" hasCustomPrompt="1"/>
          </p:nvPr>
        </p:nvSpPr>
        <p:spPr>
          <a:xfrm>
            <a:off x="22068000" y="1080000"/>
            <a:ext cx="3292475" cy="2700000"/>
          </a:xfrm>
          <a:prstGeom prst="rect">
            <a:avLst/>
          </a:prstGeom>
        </p:spPr>
        <p:txBody>
          <a:bodyPr/>
          <a:lstStyle>
            <a:lvl1pPr marL="0" indent="0">
              <a:buNone/>
              <a:defRPr/>
            </a:lvl1pPr>
          </a:lstStyle>
          <a:p>
            <a:r>
              <a:rPr lang="de-AT" dirty="0"/>
              <a:t>AB Logo</a:t>
            </a:r>
          </a:p>
        </p:txBody>
      </p:sp>
      <p:sp>
        <p:nvSpPr>
          <p:cNvPr id="9" name="Textplatzhalter 10"/>
          <p:cNvSpPr>
            <a:spLocks noGrp="1"/>
          </p:cNvSpPr>
          <p:nvPr>
            <p:ph type="body" sz="quarter" idx="16" hasCustomPrompt="1"/>
          </p:nvPr>
        </p:nvSpPr>
        <p:spPr>
          <a:xfrm>
            <a:off x="0" y="4875100"/>
            <a:ext cx="30276000" cy="1080000"/>
          </a:xfrm>
          <a:prstGeom prst="rect">
            <a:avLst/>
          </a:prstGeom>
        </p:spPr>
        <p:txBody>
          <a:bodyPr wrap="square" lIns="1080000" tIns="72000" rIns="1080000" bIns="72000"/>
          <a:lstStyle>
            <a:lvl1pPr marL="0" indent="0">
              <a:lnSpc>
                <a:spcPct val="100000"/>
              </a:lnSpc>
              <a:spcBef>
                <a:spcPts val="0"/>
              </a:spcBef>
              <a:buFont typeface="Arial" panose="020B0604020202020204" pitchFamily="34" charset="0"/>
              <a:buNone/>
              <a:defRPr sz="5400">
                <a:solidFill>
                  <a:schemeClr val="bg1"/>
                </a:solidFill>
                <a:latin typeface="Franklin Gothic Book" panose="020B0503020102020204" pitchFamily="34" charset="0"/>
              </a:defRPr>
            </a:lvl1pPr>
          </a:lstStyle>
          <a:p>
            <a:r>
              <a:rPr lang="en-US" sz="5400" dirty="0">
                <a:solidFill>
                  <a:schemeClr val="bg1"/>
                </a:solidFill>
                <a:latin typeface="District Pro Thin" panose="02000506040000020004" pitchFamily="50" charset="0"/>
                <a:ea typeface="Franklin Gothic Book" charset="0"/>
                <a:cs typeface="Franklin Gothic Book" charset="0"/>
              </a:rPr>
              <a:t>First Author</a:t>
            </a:r>
            <a:r>
              <a:rPr lang="en-US" sz="5400" baseline="30000" dirty="0">
                <a:solidFill>
                  <a:schemeClr val="bg1"/>
                </a:solidFill>
                <a:latin typeface="District Pro Thin" panose="02000506040000020004" pitchFamily="50" charset="0"/>
                <a:ea typeface="Franklin Gothic Book" charset="0"/>
                <a:cs typeface="Franklin Gothic Book" charset="0"/>
              </a:rPr>
              <a:t>1*</a:t>
            </a:r>
            <a:r>
              <a:rPr lang="en-US" sz="5400" dirty="0">
                <a:solidFill>
                  <a:schemeClr val="bg1"/>
                </a:solidFill>
                <a:latin typeface="District Pro Thin" panose="02000506040000020004" pitchFamily="50" charset="0"/>
                <a:ea typeface="Franklin Gothic Book" charset="0"/>
                <a:cs typeface="Franklin Gothic Book" charset="0"/>
              </a:rPr>
              <a:t>, Second Author</a:t>
            </a:r>
            <a:r>
              <a:rPr lang="en-US" sz="5400" baseline="30000" dirty="0">
                <a:solidFill>
                  <a:schemeClr val="bg1"/>
                </a:solidFill>
                <a:latin typeface="District Pro Thin" panose="02000506040000020004" pitchFamily="50" charset="0"/>
                <a:ea typeface="Franklin Gothic Book" charset="0"/>
                <a:cs typeface="Franklin Gothic Book" charset="0"/>
              </a:rPr>
              <a:t>2</a:t>
            </a:r>
            <a:r>
              <a:rPr lang="en-US" sz="5400" dirty="0">
                <a:solidFill>
                  <a:schemeClr val="bg1"/>
                </a:solidFill>
                <a:latin typeface="District Pro Thin" panose="02000506040000020004" pitchFamily="50" charset="0"/>
                <a:ea typeface="Franklin Gothic Book" charset="0"/>
                <a:cs typeface="Franklin Gothic Book" charset="0"/>
              </a:rPr>
              <a:t>, Third Author</a:t>
            </a:r>
            <a:r>
              <a:rPr lang="en-US" sz="5400" baseline="30000" dirty="0">
                <a:solidFill>
                  <a:schemeClr val="bg1"/>
                </a:solidFill>
                <a:latin typeface="District Pro Thin" panose="02000506040000020004" pitchFamily="50" charset="0"/>
                <a:ea typeface="Franklin Gothic Book" charset="0"/>
                <a:cs typeface="Franklin Gothic Book" charset="0"/>
              </a:rPr>
              <a:t>3</a:t>
            </a:r>
          </a:p>
        </p:txBody>
      </p:sp>
      <p:sp>
        <p:nvSpPr>
          <p:cNvPr id="12" name="Textplatzhalter 10"/>
          <p:cNvSpPr>
            <a:spLocks noGrp="1"/>
          </p:cNvSpPr>
          <p:nvPr>
            <p:ph type="body" sz="quarter" idx="17" hasCustomPrompt="1"/>
          </p:nvPr>
        </p:nvSpPr>
        <p:spPr>
          <a:xfrm>
            <a:off x="0" y="6080100"/>
            <a:ext cx="30276000" cy="900000"/>
          </a:xfrm>
          <a:prstGeom prst="rect">
            <a:avLst/>
          </a:prstGeom>
        </p:spPr>
        <p:txBody>
          <a:bodyPr wrap="square" lIns="1080000" tIns="72000" rIns="1080000" bIns="72000"/>
          <a:lstStyle>
            <a:lvl1pPr marL="0" marR="0" indent="0" algn="l" defTabSz="3507730" rtl="0" eaLnBrk="1" fontAlgn="auto" latinLnBrk="0" hangingPunct="1">
              <a:lnSpc>
                <a:spcPct val="100000"/>
              </a:lnSpc>
              <a:spcBef>
                <a:spcPts val="0"/>
              </a:spcBef>
              <a:spcAft>
                <a:spcPts val="0"/>
              </a:spcAft>
              <a:buClrTx/>
              <a:buSzTx/>
              <a:buFontTx/>
              <a:buNone/>
              <a:tabLst/>
              <a:defRPr sz="4400">
                <a:solidFill>
                  <a:schemeClr val="bg1"/>
                </a:solidFill>
                <a:latin typeface="Franklin Gothic Book" panose="020B0503020102020204" pitchFamily="34" charset="0"/>
              </a:defRPr>
            </a:lvl1pPr>
          </a:lstStyle>
          <a:p>
            <a:pPr marL="0" marR="0" indent="0" algn="l" defTabSz="3507730" rtl="0" eaLnBrk="1" fontAlgn="auto" latinLnBrk="0" hangingPunct="1">
              <a:lnSpc>
                <a:spcPct val="100000"/>
              </a:lnSpc>
              <a:spcBef>
                <a:spcPts val="0"/>
              </a:spcBef>
              <a:spcAft>
                <a:spcPts val="0"/>
              </a:spcAft>
              <a:buClrTx/>
              <a:buSzTx/>
              <a:buFontTx/>
              <a:buNone/>
              <a:tabLst/>
              <a:defRPr/>
            </a:pPr>
            <a:r>
              <a:rPr lang="en-US" sz="4400" i="1" baseline="30000" dirty="0">
                <a:solidFill>
                  <a:schemeClr val="bg1"/>
                </a:solidFill>
                <a:latin typeface="District Pro Thin" panose="02000506040000020004" pitchFamily="50" charset="0"/>
                <a:ea typeface="Franklin Gothic Book" charset="0"/>
                <a:cs typeface="Franklin Gothic Book" charset="0"/>
              </a:rPr>
              <a:t>1</a:t>
            </a:r>
            <a:r>
              <a:rPr lang="en-US" sz="4400" i="1" dirty="0">
                <a:solidFill>
                  <a:schemeClr val="bg1"/>
                </a:solidFill>
                <a:latin typeface="District Pro Thin" panose="02000506040000020004" pitchFamily="50" charset="0"/>
                <a:ea typeface="Franklin Gothic Book" charset="0"/>
                <a:cs typeface="Franklin Gothic Book" charset="0"/>
              </a:rPr>
              <a:t>Institute of Psychology, </a:t>
            </a:r>
            <a:r>
              <a:rPr lang="en-US" sz="4400" i="1" baseline="30000" dirty="0">
                <a:solidFill>
                  <a:schemeClr val="bg1"/>
                </a:solidFill>
                <a:latin typeface="District Pro Thin" panose="02000506040000020004" pitchFamily="50" charset="0"/>
                <a:ea typeface="Franklin Gothic Book" charset="0"/>
                <a:cs typeface="Franklin Gothic Book" charset="0"/>
              </a:rPr>
              <a:t>2</a:t>
            </a:r>
            <a:r>
              <a:rPr lang="en-US" sz="4400" i="1" dirty="0">
                <a:solidFill>
                  <a:schemeClr val="bg1"/>
                </a:solidFill>
                <a:latin typeface="District Pro Thin" panose="02000506040000020004" pitchFamily="50" charset="0"/>
                <a:ea typeface="Franklin Gothic Book" charset="0"/>
                <a:cs typeface="Franklin Gothic Book" charset="0"/>
              </a:rPr>
              <a:t>Department of Something Else, </a:t>
            </a:r>
            <a:r>
              <a:rPr lang="en-US" sz="4400" i="1" baseline="30000" dirty="0">
                <a:solidFill>
                  <a:schemeClr val="bg1"/>
                </a:solidFill>
                <a:latin typeface="District Pro Thin" panose="02000506040000020004" pitchFamily="50" charset="0"/>
                <a:ea typeface="Franklin Gothic Book" charset="0"/>
                <a:cs typeface="Franklin Gothic Book" charset="0"/>
              </a:rPr>
              <a:t>3</a:t>
            </a:r>
            <a:r>
              <a:rPr lang="en-US" sz="4400" i="1" dirty="0">
                <a:solidFill>
                  <a:schemeClr val="bg1"/>
                </a:solidFill>
                <a:latin typeface="District Pro Thin" panose="02000506040000020004" pitchFamily="50" charset="0"/>
                <a:ea typeface="Franklin Gothic Book" charset="0"/>
                <a:cs typeface="Franklin Gothic Book" charset="0"/>
              </a:rPr>
              <a:t>University of Graz</a:t>
            </a:r>
          </a:p>
        </p:txBody>
      </p:sp>
      <p:sp>
        <p:nvSpPr>
          <p:cNvPr id="6" name="Textplatzhalter 5"/>
          <p:cNvSpPr>
            <a:spLocks noGrp="1"/>
          </p:cNvSpPr>
          <p:nvPr>
            <p:ph type="body" sz="quarter" idx="18"/>
          </p:nvPr>
        </p:nvSpPr>
        <p:spPr>
          <a:xfrm>
            <a:off x="16721138" y="17460913"/>
            <a:ext cx="13192125" cy="14847887"/>
          </a:xfrm>
          <a:prstGeom prst="rect">
            <a:avLst/>
          </a:prstGeom>
        </p:spPr>
        <p:txBody>
          <a:bodyPr/>
          <a:lstStyle>
            <a:lvl1pPr marL="0" indent="0">
              <a:buNone/>
              <a:defRPr/>
            </a:lvl1pPr>
          </a:lstStyle>
          <a:p>
            <a:pPr lvl="0"/>
            <a:endParaRPr lang="de-AT" dirty="0"/>
          </a:p>
        </p:txBody>
      </p:sp>
    </p:spTree>
    <p:extLst>
      <p:ext uri="{BB962C8B-B14F-4D97-AF65-F5344CB8AC3E}">
        <p14:creationId xmlns:p14="http://schemas.microsoft.com/office/powerpoint/2010/main" val="40821525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3"/>
          <p:cNvSpPr txBox="1"/>
          <p:nvPr userDrawn="1"/>
        </p:nvSpPr>
        <p:spPr>
          <a:xfrm>
            <a:off x="0" y="720000"/>
            <a:ext cx="30275213" cy="6480000"/>
          </a:xfrm>
          <a:prstGeom prst="rect">
            <a:avLst/>
          </a:prstGeom>
          <a:solidFill>
            <a:srgbClr val="004481"/>
          </a:solidFill>
        </p:spPr>
        <p:txBody>
          <a:bodyPr wrap="square" lIns="720000" tIns="180000" rIns="720000" bIns="180000" rtlCol="0">
            <a:noAutofit/>
          </a:bodyPr>
          <a:lstStyle/>
          <a:p>
            <a:endParaRPr lang="en-US" sz="600" dirty="0">
              <a:solidFill>
                <a:schemeClr val="bg1"/>
              </a:solidFill>
              <a:latin typeface="Franklin Gothic Book" charset="0"/>
              <a:ea typeface="Franklin Gothic Book" charset="0"/>
              <a:cs typeface="Franklin Gothic Book" charset="0"/>
            </a:endParaRP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028000" y="1080000"/>
            <a:ext cx="3168000" cy="2703128"/>
          </a:xfrm>
          <a:prstGeom prst="rect">
            <a:avLst/>
          </a:prstGeom>
        </p:spPr>
      </p:pic>
      <p:sp>
        <p:nvSpPr>
          <p:cNvPr id="9" name="TextBox 22"/>
          <p:cNvSpPr txBox="1"/>
          <p:nvPr userDrawn="1"/>
        </p:nvSpPr>
        <p:spPr>
          <a:xfrm>
            <a:off x="0" y="40320000"/>
            <a:ext cx="30275213" cy="1800000"/>
          </a:xfrm>
          <a:prstGeom prst="rect">
            <a:avLst/>
          </a:prstGeom>
          <a:solidFill>
            <a:srgbClr val="004481"/>
          </a:solidFill>
        </p:spPr>
        <p:txBody>
          <a:bodyPr wrap="square" lIns="450000" tIns="46800" rIns="450000" rtlCol="0">
            <a:noAutofit/>
          </a:bodyPr>
          <a:lstStyle/>
          <a:p>
            <a:endParaRPr lang="en-US" sz="900" dirty="0">
              <a:solidFill>
                <a:schemeClr val="bg1"/>
              </a:solidFill>
              <a:latin typeface="Franklin Gothic Book" charset="0"/>
              <a:ea typeface="Franklin Gothic Book" charset="0"/>
              <a:cs typeface="Franklin Gothic Book" charset="0"/>
            </a:endParaRPr>
          </a:p>
        </p:txBody>
      </p:sp>
      <p:pic>
        <p:nvPicPr>
          <p:cNvPr id="10" name="Grafik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56000" y="40500000"/>
            <a:ext cx="1440000" cy="1440000"/>
          </a:xfrm>
          <a:prstGeom prst="rect">
            <a:avLst/>
          </a:prstGeom>
        </p:spPr>
      </p:pic>
    </p:spTree>
    <p:extLst>
      <p:ext uri="{BB962C8B-B14F-4D97-AF65-F5344CB8AC3E}">
        <p14:creationId xmlns:p14="http://schemas.microsoft.com/office/powerpoint/2010/main" val="2756382566"/>
      </p:ext>
    </p:extLst>
  </p:cSld>
  <p:clrMap bg1="lt1" tx1="dk1" bg2="lt2" tx2="dk2" accent1="accent1" accent2="accent2" accent3="accent3" accent4="accent4" accent5="accent5" accent6="accent6" hlink="hlink" folHlink="folHlink"/>
  <p:sldLayoutIdLst>
    <p:sldLayoutId id="2147483720" r:id="rId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image" Target="../media/image3.png"/><Relationship Id="rId21" Type="http://schemas.openxmlformats.org/officeDocument/2006/relationships/image" Target="../media/image17.png"/><Relationship Id="rId7" Type="http://schemas.openxmlformats.org/officeDocument/2006/relationships/hyperlink" Target="http://hdl.handle.net/10125/62738" TargetMode="External"/><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hyperlink" Target="https://doi.org/10.1037/h0022070" TargetMode="External"/><Relationship Id="rId11" Type="http://schemas.openxmlformats.org/officeDocument/2006/relationships/image" Target="../media/image7.png"/><Relationship Id="rId5" Type="http://schemas.openxmlformats.org/officeDocument/2006/relationships/hyperlink" Target="https://doi.org/10.1080/15205430709337003" TargetMode="External"/><Relationship Id="rId15" Type="http://schemas.openxmlformats.org/officeDocument/2006/relationships/image" Target="../media/image11.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hyperlink" Target="https://doi.org/10.1207/s1532785xmep0602_1" TargetMode="External"/><Relationship Id="rId9" Type="http://schemas.openxmlformats.org/officeDocument/2006/relationships/image" Target="../media/image5.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0" y="720000"/>
            <a:ext cx="22350330" cy="3559901"/>
          </a:xfrm>
        </p:spPr>
        <p:txBody>
          <a:bodyPr/>
          <a:lstStyle/>
          <a:p>
            <a:r>
              <a:rPr lang="en-GB" dirty="0"/>
              <a:t>Gender biases in animated series for children – a </a:t>
            </a:r>
            <a:r>
              <a:rPr lang="en-GB"/>
              <a:t>network analysis</a:t>
            </a:r>
            <a:br>
              <a:rPr lang="de-DE" dirty="0"/>
            </a:br>
            <a:endParaRPr lang="de-AT" dirty="0"/>
          </a:p>
        </p:txBody>
      </p:sp>
      <p:sp>
        <p:nvSpPr>
          <p:cNvPr id="4" name="Textplatzhalter 3"/>
          <p:cNvSpPr>
            <a:spLocks noGrp="1"/>
          </p:cNvSpPr>
          <p:nvPr>
            <p:ph type="body" sz="quarter" idx="12"/>
          </p:nvPr>
        </p:nvSpPr>
        <p:spPr>
          <a:xfrm>
            <a:off x="0" y="40320000"/>
            <a:ext cx="25171400" cy="1800000"/>
          </a:xfrm>
        </p:spPr>
        <p:txBody>
          <a:bodyPr rIns="360000"/>
          <a:lstStyle/>
          <a:p>
            <a:pPr algn="r"/>
            <a:r>
              <a:rPr lang="en-US" baseline="30000" dirty="0">
                <a:latin typeface="Franklin Gothic Book" panose="020B0503020102020204" pitchFamily="34" charset="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Corresponding author: </a:t>
            </a:r>
            <a:r>
              <a:rPr lang="en-US" dirty="0" err="1"/>
              <a:t>martin.faschingbauer@edu.uni-graz.at</a:t>
            </a:r>
            <a:r>
              <a:rPr lang="en-US" dirty="0"/>
              <a:t>, </a:t>
            </a:r>
            <a:r>
              <a:rPr lang="en-US" dirty="0" err="1">
                <a:latin typeface="Franklin Gothic Book" panose="020B0503020102020204" pitchFamily="34" charset="0"/>
                <a:ea typeface="Franklin Gothic Book" charset="0"/>
                <a:cs typeface="Franklin Gothic Book" charset="0"/>
              </a:rPr>
              <a:t>psychology.uni-graz.at</a:t>
            </a:r>
            <a:endParaRPr lang="en-US" dirty="0">
              <a:latin typeface="Franklin Gothic Book" panose="020B0503020102020204" pitchFamily="34" charset="0"/>
              <a:ea typeface="Franklin Gothic Book" charset="0"/>
              <a:cs typeface="Franklin Gothic Book" charset="0"/>
            </a:endParaRPr>
          </a:p>
        </p:txBody>
      </p:sp>
      <p:sp>
        <p:nvSpPr>
          <p:cNvPr id="6" name="Textplatzhalter 5"/>
          <p:cNvSpPr>
            <a:spLocks noGrp="1"/>
          </p:cNvSpPr>
          <p:nvPr>
            <p:ph type="body" sz="quarter" idx="16"/>
          </p:nvPr>
        </p:nvSpPr>
        <p:spPr/>
        <p:txBody>
          <a:bodyPr/>
          <a:lstStyle/>
          <a:p>
            <a:r>
              <a:rPr lang="en-US" dirty="0">
                <a:latin typeface="Franklin Gothic Book" panose="020B0503020102020204" pitchFamily="34" charset="0"/>
                <a:ea typeface="Franklin Gothic Book" charset="0"/>
                <a:cs typeface="Franklin Gothic Book" charset="0"/>
              </a:rPr>
              <a:t>Martin Faschingbauer</a:t>
            </a:r>
            <a:r>
              <a:rPr lang="en-US" baseline="30000" dirty="0">
                <a:latin typeface="Franklin Gothic Book" panose="020B0503020102020204" pitchFamily="34" charset="0"/>
                <a:ea typeface="Franklin Gothic Book" charset="0"/>
                <a:cs typeface="Franklin Gothic Book" charset="0"/>
              </a:rPr>
              <a:t>1</a:t>
            </a:r>
            <a:r>
              <a:rPr lang="en-US" baseline="30000" dirty="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 Supervisor: </a:t>
            </a:r>
            <a:r>
              <a:rPr lang="de-AT" dirty="0"/>
              <a:t>Guilherme Wood</a:t>
            </a:r>
            <a:r>
              <a:rPr lang="en-US" baseline="30000" dirty="0"/>
              <a:t>1</a:t>
            </a:r>
            <a:endParaRPr lang="en-US" baseline="30000" dirty="0">
              <a:latin typeface="Franklin Gothic Book" panose="020B0503020102020204" pitchFamily="34" charset="0"/>
              <a:ea typeface="Franklin Gothic Book" charset="0"/>
              <a:cs typeface="Franklin Gothic Book" charset="0"/>
            </a:endParaRPr>
          </a:p>
        </p:txBody>
      </p:sp>
      <p:sp>
        <p:nvSpPr>
          <p:cNvPr id="7" name="Textplatzhalter 6"/>
          <p:cNvSpPr>
            <a:spLocks noGrp="1"/>
          </p:cNvSpPr>
          <p:nvPr>
            <p:ph type="body" sz="quarter" idx="17"/>
          </p:nvPr>
        </p:nvSpPr>
        <p:spPr/>
        <p:txBody>
          <a:bodyPr/>
          <a:lstStyle/>
          <a:p>
            <a:r>
              <a:rPr lang="en-US" i="1" baseline="30000" dirty="0">
                <a:ea typeface="Franklin Gothic Book" charset="0"/>
                <a:cs typeface="Franklin Gothic Book" charset="0"/>
              </a:rPr>
              <a:t>1</a:t>
            </a:r>
            <a:r>
              <a:rPr lang="en-US" i="1" dirty="0">
                <a:latin typeface="Franklin Gothic Book" panose="020B0503020102020204" pitchFamily="34" charset="0"/>
                <a:ea typeface="Franklin Gothic Book" charset="0"/>
                <a:cs typeface="Franklin Gothic Book" charset="0"/>
              </a:rPr>
              <a:t>University of Graz</a:t>
            </a:r>
          </a:p>
        </p:txBody>
      </p:sp>
      <p:sp>
        <p:nvSpPr>
          <p:cNvPr id="9" name="Textfeld 8"/>
          <p:cNvSpPr txBox="1"/>
          <p:nvPr/>
        </p:nvSpPr>
        <p:spPr>
          <a:xfrm>
            <a:off x="720000" y="7920001"/>
            <a:ext cx="28836000" cy="6347708"/>
          </a:xfrm>
          <a:prstGeom prst="rect">
            <a:avLst/>
          </a:prstGeom>
          <a:noFill/>
          <a:ln w="12700">
            <a:solidFill>
              <a:srgbClr val="004481"/>
            </a:solidFill>
          </a:ln>
        </p:spPr>
        <p:txBody>
          <a:bodyPr wrap="square" lIns="360000" tIns="180000" rIns="360000" bIns="180000" numCol="2" spcCol="720000" rtlCol="0">
            <a:normAutofit/>
          </a:bodyPr>
          <a:lstStyle/>
          <a:p>
            <a:pPr algn="just">
              <a:spcAft>
                <a:spcPts val="3600"/>
              </a:spcAft>
            </a:pPr>
            <a:r>
              <a:rPr lang="de-AT" sz="5700" dirty="0" err="1">
                <a:solidFill>
                  <a:srgbClr val="004481"/>
                </a:solidFill>
                <a:latin typeface="Segoe UI Light" panose="020B0502040204020203" pitchFamily="34" charset="0"/>
                <a:ea typeface="District Pro Thin" charset="0"/>
                <a:cs typeface="District Pro Thin" charset="0"/>
              </a:rPr>
              <a:t>Introduction</a:t>
            </a:r>
            <a:endParaRPr lang="de-AT" sz="5700" dirty="0">
              <a:solidFill>
                <a:srgbClr val="004481"/>
              </a:solidFill>
              <a:latin typeface="Segoe UI Light" panose="020B0502040204020203" pitchFamily="34" charset="0"/>
              <a:ea typeface="District Pro Thin" charset="0"/>
              <a:cs typeface="District Pro Thin" charset="0"/>
            </a:endParaRPr>
          </a:p>
        </p:txBody>
      </p:sp>
      <p:sp>
        <p:nvSpPr>
          <p:cNvPr id="11" name="Textfeld 10"/>
          <p:cNvSpPr txBox="1"/>
          <p:nvPr/>
        </p:nvSpPr>
        <p:spPr>
          <a:xfrm>
            <a:off x="720000" y="14879254"/>
            <a:ext cx="15649904" cy="7610085"/>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700" dirty="0">
                <a:solidFill>
                  <a:srgbClr val="004481"/>
                </a:solidFill>
                <a:latin typeface="Segoe UI Light" panose="020B0502040204020203" pitchFamily="34" charset="0"/>
                <a:ea typeface="District Pro Thin" charset="0"/>
                <a:cs typeface="District Pro Thin" charset="0"/>
              </a:rPr>
              <a:t>Methods</a:t>
            </a:r>
          </a:p>
          <a:p>
            <a:pPr algn="just">
              <a:spcAft>
                <a:spcPts val="3600"/>
              </a:spcAft>
            </a:pPr>
            <a:r>
              <a:rPr lang="en-GB" sz="3500" u="sng" dirty="0">
                <a:latin typeface="Franklin Gothic Book" panose="020B0503020102020204" pitchFamily="34" charset="0"/>
              </a:rPr>
              <a:t>Sample:</a:t>
            </a:r>
            <a:r>
              <a:rPr lang="en-GB" sz="3500" dirty="0">
                <a:latin typeface="Franklin Gothic Book" panose="020B0503020102020204" pitchFamily="34" charset="0"/>
              </a:rPr>
              <a:t> 131 open-source transcripts of the animated series </a:t>
            </a:r>
            <a:r>
              <a:rPr lang="en-GB" sz="3500" i="1" dirty="0">
                <a:latin typeface="Franklin Gothic Book" panose="020B0503020102020204" pitchFamily="34" charset="0"/>
              </a:rPr>
              <a:t>”Miraculous: Tales of Ladybug &amp; Cat Noir“</a:t>
            </a:r>
            <a:r>
              <a:rPr lang="en-GB" sz="3500" dirty="0">
                <a:latin typeface="Franklin Gothic Book" panose="020B0503020102020204" pitchFamily="34" charset="0"/>
              </a:rPr>
              <a:t> by </a:t>
            </a:r>
            <a:r>
              <a:rPr lang="en-GB" sz="3500" i="1" dirty="0" err="1">
                <a:latin typeface="Franklin Gothic Book" panose="020B0503020102020204" pitchFamily="34" charset="0"/>
              </a:rPr>
              <a:t>Zagtoon</a:t>
            </a:r>
            <a:r>
              <a:rPr lang="en-GB" sz="3500" i="1" dirty="0">
                <a:latin typeface="Franklin Gothic Book" panose="020B0503020102020204" pitchFamily="34" charset="0"/>
              </a:rPr>
              <a:t>, </a:t>
            </a:r>
            <a:r>
              <a:rPr lang="en-GB" sz="3500" dirty="0">
                <a:latin typeface="Franklin Gothic Book" panose="020B0503020102020204" pitchFamily="34" charset="0"/>
              </a:rPr>
              <a:t>27 </a:t>
            </a:r>
            <a:r>
              <a:rPr lang="de-AT" sz="3500" dirty="0" err="1">
                <a:latin typeface="Franklin Gothic Book" panose="020B0503020102020204" pitchFamily="34" charset="0"/>
              </a:rPr>
              <a:t>unrepresentative</a:t>
            </a:r>
            <a:r>
              <a:rPr lang="de-AT" sz="3500" dirty="0">
                <a:latin typeface="Franklin Gothic Book" panose="020B0503020102020204" pitchFamily="34" charset="0"/>
              </a:rPr>
              <a:t> </a:t>
            </a:r>
            <a:r>
              <a:rPr lang="en-GB" sz="3500" dirty="0">
                <a:latin typeface="Franklin Gothic Book" panose="020B0503020102020204" pitchFamily="34" charset="0"/>
              </a:rPr>
              <a:t>transcripts excluded. </a:t>
            </a:r>
          </a:p>
          <a:p>
            <a:pPr algn="just">
              <a:spcAft>
                <a:spcPts val="3600"/>
              </a:spcAft>
            </a:pPr>
            <a:r>
              <a:rPr lang="en-GB" sz="3500" u="sng" dirty="0">
                <a:latin typeface="Franklin Gothic Book" panose="020B0503020102020204" pitchFamily="34" charset="0"/>
              </a:rPr>
              <a:t>Processing and calculation:</a:t>
            </a:r>
            <a:r>
              <a:rPr lang="en-GB" sz="3500" dirty="0">
                <a:latin typeface="Franklin Gothic Book" panose="020B0503020102020204" pitchFamily="34" charset="0"/>
              </a:rPr>
              <a:t> After web-scrapping the data and a complex cleaning process, </a:t>
            </a:r>
            <a:r>
              <a:rPr lang="en-GB" sz="3500" dirty="0" err="1">
                <a:latin typeface="Franklin Gothic Book" panose="020B0503020102020204" pitchFamily="34" charset="0"/>
              </a:rPr>
              <a:t>textlines</a:t>
            </a:r>
            <a:r>
              <a:rPr lang="en-GB" sz="3500" dirty="0">
                <a:latin typeface="Franklin Gothic Book" panose="020B0503020102020204" pitchFamily="34" charset="0"/>
              </a:rPr>
              <a:t> </a:t>
            </a:r>
            <a:r>
              <a:rPr lang="de-AT" sz="3500" dirty="0" err="1"/>
              <a:t>sentiment</a:t>
            </a:r>
            <a:r>
              <a:rPr lang="de-AT" sz="3500" dirty="0"/>
              <a:t> </a:t>
            </a:r>
            <a:r>
              <a:rPr lang="de-AT" sz="3500" dirty="0" err="1"/>
              <a:t>analyses</a:t>
            </a:r>
            <a:r>
              <a:rPr lang="en-GB" sz="3500" dirty="0">
                <a:latin typeface="Franklin Gothic Book" panose="020B0503020102020204" pitchFamily="34" charset="0"/>
              </a:rPr>
              <a:t> were computed using </a:t>
            </a:r>
            <a:r>
              <a:rPr lang="en-GB" sz="3500" dirty="0" err="1">
                <a:latin typeface="Franklin Gothic Book" panose="020B0503020102020204" pitchFamily="34" charset="0"/>
              </a:rPr>
              <a:t>sentiment.ai</a:t>
            </a:r>
            <a:r>
              <a:rPr lang="en-GB" sz="3500" dirty="0">
                <a:latin typeface="Franklin Gothic Book" panose="020B0503020102020204" pitchFamily="34" charset="0"/>
              </a:rPr>
              <a:t>. Graph-characteristics were used to examine social properties within the series. Furthermore two-way ANOVAs and</a:t>
            </a:r>
            <a:r>
              <a:rPr lang="en-GB" sz="3500" b="1" dirty="0">
                <a:latin typeface="Franklin Gothic Book" panose="020B0503020102020204" pitchFamily="34" charset="0"/>
              </a:rPr>
              <a:t> </a:t>
            </a:r>
            <a:r>
              <a:rPr lang="el-GR" sz="3500" dirty="0"/>
              <a:t>χ</a:t>
            </a:r>
            <a:r>
              <a:rPr lang="el-GR" sz="3500" baseline="30000" dirty="0"/>
              <a:t>2</a:t>
            </a:r>
            <a:r>
              <a:rPr lang="en-GB" sz="3500" dirty="0">
                <a:latin typeface="Franklin Gothic Book" panose="020B0503020102020204" pitchFamily="34" charset="0"/>
              </a:rPr>
              <a:t>-tests were used for hypotheses testing (Table 1)</a:t>
            </a:r>
            <a:endParaRPr lang="en-GB" sz="3500" i="1" dirty="0">
              <a:latin typeface="Franklin Gothic Book" panose="020B0503020102020204" pitchFamily="34" charset="0"/>
              <a:ea typeface="District Pro Thin" charset="0"/>
              <a:cs typeface="District Pro Thin" charset="0"/>
            </a:endParaRPr>
          </a:p>
          <a:p>
            <a:pPr algn="just">
              <a:spcAft>
                <a:spcPts val="3600"/>
              </a:spcAft>
            </a:pPr>
            <a:r>
              <a:rPr lang="en-GB" sz="3500" dirty="0">
                <a:latin typeface="Franklin Gothic Book" panose="020B0503020102020204" pitchFamily="34" charset="0"/>
                <a:ea typeface="District Pro Thin" charset="0"/>
                <a:cs typeface="District Pro Thin" charset="0"/>
              </a:rPr>
              <a:t>The steps of transcript processing are shown in detail in Figure 1. Computations were conduced exclusively using R by CRAN.</a:t>
            </a:r>
          </a:p>
        </p:txBody>
      </p:sp>
      <p:sp>
        <p:nvSpPr>
          <p:cNvPr id="14" name="Textfeld 13"/>
          <p:cNvSpPr txBox="1"/>
          <p:nvPr/>
        </p:nvSpPr>
        <p:spPr>
          <a:xfrm>
            <a:off x="12929324" y="23046726"/>
            <a:ext cx="16605410" cy="7074707"/>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700" dirty="0">
                <a:solidFill>
                  <a:srgbClr val="004481"/>
                </a:solidFill>
                <a:latin typeface="Segoe UI Light" panose="020B0502040204020203" pitchFamily="34" charset="0"/>
              </a:rPr>
              <a:t>Results &amp; Discussion </a:t>
            </a:r>
          </a:p>
          <a:p>
            <a:pPr>
              <a:spcAft>
                <a:spcPts val="3600"/>
              </a:spcAft>
            </a:pPr>
            <a:r>
              <a:rPr lang="en-GB" sz="3500" dirty="0">
                <a:latin typeface="Franklin Gothic Book" panose="020B0503020102020204" pitchFamily="34" charset="0"/>
                <a:ea typeface="District Pro Thin" charset="0"/>
                <a:cs typeface="District Pro Thin" charset="0"/>
              </a:rPr>
              <a:t>[H1] 2-way ANOVA – </a:t>
            </a:r>
            <a:r>
              <a:rPr lang="en-GB" sz="3500" dirty="0" err="1">
                <a:latin typeface="Franklin Gothic Book" panose="020B0503020102020204" pitchFamily="34" charset="0"/>
                <a:ea typeface="District Pro Thin" charset="0"/>
                <a:cs typeface="District Pro Thin" charset="0"/>
              </a:rPr>
              <a:t>gender_from</a:t>
            </a:r>
            <a:r>
              <a:rPr lang="en-GB" sz="3500" dirty="0">
                <a:latin typeface="Franklin Gothic Book" panose="020B0503020102020204" pitchFamily="34" charset="0"/>
                <a:ea typeface="District Pro Thin" charset="0"/>
                <a:cs typeface="District Pro Thin" charset="0"/>
              </a:rPr>
              <a:t>*</a:t>
            </a:r>
            <a:r>
              <a:rPr lang="en-GB" sz="3500" dirty="0" err="1">
                <a:latin typeface="Franklin Gothic Book" panose="020B0503020102020204" pitchFamily="34" charset="0"/>
                <a:ea typeface="District Pro Thin" charset="0"/>
                <a:cs typeface="District Pro Thin" charset="0"/>
              </a:rPr>
              <a:t>gender_to</a:t>
            </a:r>
            <a:r>
              <a:rPr lang="en-GB" sz="3500" dirty="0">
                <a:latin typeface="Franklin Gothic Book" panose="020B0503020102020204" pitchFamily="34" charset="0"/>
                <a:ea typeface="District Pro Thin" charset="0"/>
                <a:cs typeface="District Pro Thin" charset="0"/>
              </a:rPr>
              <a:t>: </a:t>
            </a:r>
            <a:br>
              <a:rPr lang="en-GB" sz="3500" dirty="0">
                <a:latin typeface="Franklin Gothic Book" panose="020B0503020102020204" pitchFamily="34" charset="0"/>
                <a:ea typeface="District Pro Thin" charset="0"/>
                <a:cs typeface="District Pro Thin" charset="0"/>
              </a:rPr>
            </a:br>
            <a:r>
              <a:rPr lang="en-GB" sz="3500" dirty="0">
                <a:latin typeface="Franklin Gothic Book" panose="020B0503020102020204" pitchFamily="34" charset="0"/>
                <a:ea typeface="District Pro Thin" charset="0"/>
                <a:cs typeface="District Pro Thin" charset="0"/>
              </a:rPr>
              <a:t>             </a:t>
            </a:r>
            <a:r>
              <a:rPr lang="en-GB" sz="3500" i="1" dirty="0">
                <a:latin typeface="Franklin Gothic Book" panose="020B0503020102020204" pitchFamily="34" charset="0"/>
                <a:ea typeface="District Pro Thin" charset="0"/>
                <a:cs typeface="District Pro Thin" charset="0"/>
              </a:rPr>
              <a:t>main effect:</a:t>
            </a:r>
            <a:r>
              <a:rPr lang="en-GB" sz="3500" i="1" dirty="0">
                <a:solidFill>
                  <a:schemeClr val="bg1"/>
                </a:solidFill>
                <a:latin typeface="Franklin Gothic Book" panose="020B0503020102020204" pitchFamily="34" charset="0"/>
                <a:ea typeface="District Pro Thin" charset="0"/>
                <a:cs typeface="District Pro Thin" charset="0"/>
              </a:rPr>
              <a:t> </a:t>
            </a:r>
            <a:r>
              <a:rPr lang="en-GB" sz="35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500" i="1" dirty="0" err="1">
                <a:solidFill>
                  <a:schemeClr val="bg1"/>
                </a:solidFill>
                <a:highlight>
                  <a:srgbClr val="004481"/>
                </a:highlight>
                <a:latin typeface="Franklin Gothic Book" panose="020B0503020102020204" pitchFamily="34" charset="0"/>
                <a:ea typeface="District Pro Thin" charset="0"/>
                <a:cs typeface="District Pro Thin" charset="0"/>
              </a:rPr>
              <a:t>gender_from</a:t>
            </a:r>
            <a:r>
              <a:rPr lang="en-GB" sz="35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500" i="1" dirty="0">
                <a:latin typeface="Franklin Gothic Book" panose="020B0503020102020204" pitchFamily="34" charset="0"/>
                <a:ea typeface="District Pro Thin" charset="0"/>
                <a:cs typeface="District Pro Thin" charset="0"/>
              </a:rPr>
              <a:t>: </a:t>
            </a:r>
            <a:r>
              <a:rPr lang="en-GB" sz="3500" i="1" dirty="0">
                <a:latin typeface="Franklin Gothic Book" panose="020B0503020102020204" pitchFamily="34" charset="0"/>
              </a:rPr>
              <a:t>♀ speak with a higher sentiment than ♂️</a:t>
            </a:r>
            <a:br>
              <a:rPr lang="en-GB" sz="3500" i="1" dirty="0">
                <a:latin typeface="Franklin Gothic Book" panose="020B0503020102020204" pitchFamily="34" charset="0"/>
              </a:rPr>
            </a:br>
            <a:r>
              <a:rPr lang="en-GB" sz="3500" dirty="0">
                <a:latin typeface="Franklin Gothic Book" panose="020B0503020102020204" pitchFamily="34" charset="0"/>
              </a:rPr>
              <a:t>        4-way ANOVA (best fit) </a:t>
            </a:r>
            <a:r>
              <a:rPr lang="en-GB" sz="3500" dirty="0">
                <a:latin typeface="Franklin Gothic Book" panose="020B0503020102020204" pitchFamily="34" charset="0"/>
                <a:ea typeface="District Pro Thin" charset="0"/>
                <a:cs typeface="District Pro Thin" charset="0"/>
              </a:rPr>
              <a:t>– </a:t>
            </a:r>
            <a:r>
              <a:rPr lang="en-GB" sz="3500" dirty="0" err="1">
                <a:latin typeface="Franklin Gothic Book" panose="020B0503020102020204" pitchFamily="34" charset="0"/>
                <a:ea typeface="District Pro Thin" charset="0"/>
                <a:cs typeface="District Pro Thin" charset="0"/>
              </a:rPr>
              <a:t>gender_from</a:t>
            </a:r>
            <a:r>
              <a:rPr lang="en-GB" sz="3500" dirty="0">
                <a:latin typeface="Franklin Gothic Book" panose="020B0503020102020204" pitchFamily="34" charset="0"/>
                <a:ea typeface="District Pro Thin" charset="0"/>
                <a:cs typeface="District Pro Thin" charset="0"/>
              </a:rPr>
              <a:t>*</a:t>
            </a:r>
            <a:r>
              <a:rPr lang="en-GB" sz="3500" dirty="0" err="1">
                <a:latin typeface="Franklin Gothic Book" panose="020B0503020102020204" pitchFamily="34" charset="0"/>
                <a:ea typeface="District Pro Thin" charset="0"/>
                <a:cs typeface="District Pro Thin" charset="0"/>
              </a:rPr>
              <a:t>gender_to</a:t>
            </a:r>
            <a:r>
              <a:rPr lang="en-GB" sz="3500" dirty="0">
                <a:latin typeface="Franklin Gothic Book" panose="020B0503020102020204" pitchFamily="34" charset="0"/>
                <a:ea typeface="District Pro Thin" charset="0"/>
                <a:cs typeface="District Pro Thin" charset="0"/>
              </a:rPr>
              <a:t>*</a:t>
            </a:r>
            <a:r>
              <a:rPr lang="en-GB" sz="3500" dirty="0" err="1">
                <a:latin typeface="Franklin Gothic Book" panose="020B0503020102020204" pitchFamily="34" charset="0"/>
                <a:ea typeface="District Pro Thin" charset="0"/>
                <a:cs typeface="District Pro Thin" charset="0"/>
              </a:rPr>
              <a:t>role_from</a:t>
            </a:r>
            <a:r>
              <a:rPr lang="en-GB" sz="3500" dirty="0">
                <a:latin typeface="Franklin Gothic Book" panose="020B0503020102020204" pitchFamily="34" charset="0"/>
                <a:ea typeface="District Pro Thin" charset="0"/>
                <a:cs typeface="District Pro Thin" charset="0"/>
              </a:rPr>
              <a:t>*</a:t>
            </a:r>
            <a:r>
              <a:rPr lang="en-GB" sz="3500" dirty="0" err="1">
                <a:latin typeface="Franklin Gothic Book" panose="020B0503020102020204" pitchFamily="34" charset="0"/>
                <a:ea typeface="District Pro Thin" charset="0"/>
                <a:cs typeface="District Pro Thin" charset="0"/>
              </a:rPr>
              <a:t>role_to</a:t>
            </a:r>
            <a:r>
              <a:rPr lang="en-GB" sz="3500" dirty="0">
                <a:latin typeface="Franklin Gothic Book" panose="020B0503020102020204" pitchFamily="34" charset="0"/>
                <a:ea typeface="District Pro Thin" charset="0"/>
                <a:cs typeface="District Pro Thin" charset="0"/>
              </a:rPr>
              <a:t>:</a:t>
            </a:r>
            <a:br>
              <a:rPr lang="en-GB" sz="3500" dirty="0">
                <a:latin typeface="Franklin Gothic Book" panose="020B0503020102020204" pitchFamily="34" charset="0"/>
                <a:ea typeface="District Pro Thin" charset="0"/>
                <a:cs typeface="District Pro Thin" charset="0"/>
              </a:rPr>
            </a:br>
            <a:r>
              <a:rPr lang="en-GB" sz="3500" dirty="0">
                <a:latin typeface="Franklin Gothic Book" panose="020B0503020102020204" pitchFamily="34" charset="0"/>
                <a:ea typeface="District Pro Thin" charset="0"/>
                <a:cs typeface="District Pro Thin" charset="0"/>
              </a:rPr>
              <a:t>             </a:t>
            </a:r>
            <a:r>
              <a:rPr lang="en-GB" sz="3500" i="1" dirty="0">
                <a:latin typeface="Franklin Gothic Book" panose="020B0503020102020204" pitchFamily="34" charset="0"/>
                <a:ea typeface="District Pro Thin" charset="0"/>
                <a:cs typeface="District Pro Thin" charset="0"/>
              </a:rPr>
              <a:t>main effects: </a:t>
            </a:r>
            <a:r>
              <a:rPr lang="en-GB" sz="3500" i="1" dirty="0">
                <a:highlight>
                  <a:srgbClr val="004481"/>
                </a:highlight>
                <a:latin typeface="Franklin Gothic Book" panose="020B0503020102020204" pitchFamily="34" charset="0"/>
                <a:ea typeface="District Pro Thin" charset="0"/>
                <a:cs typeface="District Pro Thin" charset="0"/>
              </a:rPr>
              <a:t> </a:t>
            </a:r>
            <a:r>
              <a:rPr lang="en-GB" sz="3500" i="1" dirty="0" err="1">
                <a:solidFill>
                  <a:schemeClr val="bg1"/>
                </a:solidFill>
                <a:highlight>
                  <a:srgbClr val="004481"/>
                </a:highlight>
                <a:latin typeface="Franklin Gothic Book" panose="020B0503020102020204" pitchFamily="34" charset="0"/>
                <a:ea typeface="District Pro Thin" charset="0"/>
                <a:cs typeface="District Pro Thin" charset="0"/>
              </a:rPr>
              <a:t>gender_from</a:t>
            </a:r>
            <a:r>
              <a:rPr lang="en-GB" sz="35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500" i="1" dirty="0">
                <a:latin typeface="Franklin Gothic Book" panose="020B0503020102020204" pitchFamily="34" charset="0"/>
                <a:ea typeface="District Pro Thin" charset="0"/>
                <a:cs typeface="District Pro Thin" charset="0"/>
              </a:rPr>
              <a:t> (above); </a:t>
            </a:r>
            <a:r>
              <a:rPr lang="en-GB" sz="3500" i="1" dirty="0">
                <a:highlight>
                  <a:srgbClr val="004481"/>
                </a:highlight>
                <a:latin typeface="Franklin Gothic Book" panose="020B0503020102020204" pitchFamily="34" charset="0"/>
                <a:ea typeface="District Pro Thin" charset="0"/>
                <a:cs typeface="District Pro Thin" charset="0"/>
              </a:rPr>
              <a:t> </a:t>
            </a:r>
            <a:r>
              <a:rPr lang="en-GB" sz="3500" i="1" dirty="0" err="1">
                <a:solidFill>
                  <a:schemeClr val="bg1"/>
                </a:solidFill>
                <a:highlight>
                  <a:srgbClr val="004481"/>
                </a:highlight>
                <a:latin typeface="Franklin Gothic Book" panose="020B0503020102020204" pitchFamily="34" charset="0"/>
                <a:ea typeface="District Pro Thin" charset="0"/>
                <a:cs typeface="District Pro Thin" charset="0"/>
              </a:rPr>
              <a:t>role_from</a:t>
            </a:r>
            <a:r>
              <a:rPr lang="en-GB" sz="35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500" i="1" dirty="0">
                <a:latin typeface="Franklin Gothic Book" panose="020B0503020102020204" pitchFamily="34" charset="0"/>
                <a:ea typeface="District Pro Thin" charset="0"/>
                <a:cs typeface="District Pro Thin" charset="0"/>
              </a:rPr>
              <a:t>; </a:t>
            </a:r>
            <a:r>
              <a:rPr lang="en-GB" sz="3500" i="1" dirty="0">
                <a:highlight>
                  <a:srgbClr val="004481"/>
                </a:highlight>
                <a:latin typeface="Franklin Gothic Book" panose="020B0503020102020204" pitchFamily="34" charset="0"/>
                <a:ea typeface="District Pro Thin" charset="0"/>
                <a:cs typeface="District Pro Thin" charset="0"/>
              </a:rPr>
              <a:t> </a:t>
            </a:r>
            <a:r>
              <a:rPr lang="en-GB" sz="3500" i="1" dirty="0" err="1">
                <a:solidFill>
                  <a:schemeClr val="bg1"/>
                </a:solidFill>
                <a:highlight>
                  <a:srgbClr val="004481"/>
                </a:highlight>
                <a:latin typeface="Franklin Gothic Book" panose="020B0503020102020204" pitchFamily="34" charset="0"/>
                <a:ea typeface="District Pro Thin" charset="0"/>
                <a:cs typeface="District Pro Thin" charset="0"/>
              </a:rPr>
              <a:t>role_to</a:t>
            </a:r>
            <a:r>
              <a:rPr lang="en-GB" sz="35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500" i="1" dirty="0">
                <a:latin typeface="Franklin Gothic Book" panose="020B0503020102020204" pitchFamily="34" charset="0"/>
                <a:ea typeface="District Pro Thin" charset="0"/>
                <a:cs typeface="District Pro Thin" charset="0"/>
              </a:rPr>
              <a:t>; </a:t>
            </a:r>
            <a:r>
              <a:rPr lang="en-GB" sz="3500" i="1" dirty="0">
                <a:solidFill>
                  <a:schemeClr val="bg1"/>
                </a:solidFill>
                <a:highlight>
                  <a:srgbClr val="004481"/>
                </a:highlight>
                <a:latin typeface="Franklin Gothic Book" panose="020B0503020102020204" pitchFamily="34" charset="0"/>
                <a:ea typeface="District Pro Thin" charset="0"/>
                <a:cs typeface="District Pro Thin" charset="0"/>
              </a:rPr>
              <a:t>42 interactions</a:t>
            </a:r>
            <a:endParaRPr lang="en-GB" sz="3500" i="1" dirty="0">
              <a:latin typeface="Franklin Gothic Book" panose="020B0503020102020204" pitchFamily="34" charset="0"/>
              <a:ea typeface="District Pro Thin" charset="0"/>
              <a:cs typeface="District Pro Thin" charset="0"/>
            </a:endParaRPr>
          </a:p>
          <a:p>
            <a:pPr>
              <a:spcAft>
                <a:spcPts val="3600"/>
              </a:spcAft>
            </a:pPr>
            <a:r>
              <a:rPr lang="en-GB" sz="3500" dirty="0">
                <a:latin typeface="Franklin Gothic Book" panose="020B0503020102020204" pitchFamily="34" charset="0"/>
                <a:ea typeface="District Pro Thin" charset="0"/>
                <a:cs typeface="District Pro Thin" charset="0"/>
              </a:rPr>
              <a:t>[H2] </a:t>
            </a:r>
            <a:r>
              <a:rPr lang="en-GB" sz="3500" dirty="0">
                <a:solidFill>
                  <a:srgbClr val="FF0000"/>
                </a:solidFill>
                <a:latin typeface="Franklin Gothic Book" panose="020B0503020102020204" pitchFamily="34" charset="0"/>
                <a:ea typeface="District Pro Thin" charset="0"/>
                <a:cs typeface="District Pro Thin" charset="0"/>
              </a:rPr>
              <a:t>betweenness vs </a:t>
            </a:r>
            <a:r>
              <a:rPr lang="en-GB" sz="3500" dirty="0" err="1">
                <a:solidFill>
                  <a:srgbClr val="FF0000"/>
                </a:solidFill>
                <a:latin typeface="Franklin Gothic Book" panose="020B0503020102020204" pitchFamily="34" charset="0"/>
                <a:ea typeface="District Pro Thin" charset="0"/>
                <a:cs typeface="District Pro Thin" charset="0"/>
              </a:rPr>
              <a:t>gender_from</a:t>
            </a:r>
            <a:r>
              <a:rPr lang="en-GB" sz="3500" dirty="0">
                <a:solidFill>
                  <a:srgbClr val="FF0000"/>
                </a:solidFill>
                <a:latin typeface="Franklin Gothic Book" panose="020B0503020102020204" pitchFamily="34" charset="0"/>
                <a:ea typeface="District Pro Thin" charset="0"/>
                <a:cs typeface="District Pro Thin" charset="0"/>
              </a:rPr>
              <a:t>/</a:t>
            </a:r>
            <a:r>
              <a:rPr lang="en-GB" sz="3500" dirty="0" err="1">
                <a:solidFill>
                  <a:srgbClr val="FF0000"/>
                </a:solidFill>
                <a:latin typeface="Franklin Gothic Book" panose="020B0503020102020204" pitchFamily="34" charset="0"/>
                <a:ea typeface="District Pro Thin" charset="0"/>
                <a:cs typeface="District Pro Thin" charset="0"/>
              </a:rPr>
              <a:t>gender_to</a:t>
            </a:r>
            <a:r>
              <a:rPr lang="en-GB" sz="3500" dirty="0">
                <a:solidFill>
                  <a:srgbClr val="FF0000"/>
                </a:solidFill>
                <a:latin typeface="Franklin Gothic Book" panose="020B0503020102020204" pitchFamily="34" charset="0"/>
                <a:ea typeface="District Pro Thin" charset="0"/>
                <a:cs typeface="District Pro Thin" charset="0"/>
              </a:rPr>
              <a:t>: </a:t>
            </a:r>
          </a:p>
          <a:p>
            <a:pPr>
              <a:spcAft>
                <a:spcPts val="3600"/>
              </a:spcAft>
            </a:pPr>
            <a:r>
              <a:rPr lang="en-GB" sz="3500" dirty="0">
                <a:latin typeface="Franklin Gothic Book" panose="020B0503020102020204" pitchFamily="34" charset="0"/>
                <a:ea typeface="District Pro Thin" charset="0"/>
                <a:cs typeface="District Pro Thin" charset="0"/>
              </a:rPr>
              <a:t>[H3] speech prompts: </a:t>
            </a:r>
            <a:r>
              <a:rPr lang="en-GB" sz="3500" i="1" dirty="0">
                <a:latin typeface="Franklin Gothic Book" panose="020B0503020102020204" pitchFamily="34" charset="0"/>
                <a:ea typeface="District Pro Thin" charset="0"/>
                <a:cs typeface="District Pro Thin" charset="0"/>
              </a:rPr>
              <a:t>differences in spoken lines</a:t>
            </a:r>
            <a:r>
              <a:rPr lang="en-GB" sz="3500" i="1" dirty="0">
                <a:highlight>
                  <a:srgbClr val="004481"/>
                </a:highlight>
                <a:latin typeface="Franklin Gothic Book" panose="020B0503020102020204" pitchFamily="34" charset="0"/>
                <a:ea typeface="District Pro Thin" charset="0"/>
                <a:cs typeface="District Pro Thin" charset="0"/>
              </a:rPr>
              <a:t> </a:t>
            </a:r>
            <a:r>
              <a:rPr lang="en-GB" sz="3500" i="1" dirty="0">
                <a:solidFill>
                  <a:schemeClr val="bg1"/>
                </a:solidFill>
                <a:highlight>
                  <a:srgbClr val="004481"/>
                </a:highlight>
                <a:latin typeface="Franklin Gothic Book" panose="020B0503020102020204" pitchFamily="34" charset="0"/>
                <a:ea typeface="District Pro Thin" charset="0"/>
                <a:cs typeface="District Pro Thin" charset="0"/>
              </a:rPr>
              <a:t>per gender </a:t>
            </a:r>
            <a:r>
              <a:rPr lang="en-GB" sz="3500" i="1" dirty="0">
                <a:latin typeface="Franklin Gothic Book" panose="020B0503020102020204" pitchFamily="34" charset="0"/>
                <a:ea typeface="District Pro Thin" charset="0"/>
                <a:cs typeface="District Pro Thin" charset="0"/>
              </a:rPr>
              <a:t>; </a:t>
            </a:r>
            <a:r>
              <a:rPr lang="en-GB" sz="3500" i="1" dirty="0">
                <a:highlight>
                  <a:srgbClr val="004481"/>
                </a:highlight>
                <a:latin typeface="Franklin Gothic Book" panose="020B0503020102020204" pitchFamily="34" charset="0"/>
                <a:ea typeface="District Pro Thin" charset="0"/>
                <a:cs typeface="District Pro Thin" charset="0"/>
              </a:rPr>
              <a:t> </a:t>
            </a:r>
            <a:r>
              <a:rPr lang="en-GB" sz="3500" i="1" dirty="0">
                <a:solidFill>
                  <a:schemeClr val="bg1"/>
                </a:solidFill>
                <a:highlight>
                  <a:srgbClr val="004481"/>
                </a:highlight>
                <a:latin typeface="Franklin Gothic Book" panose="020B0503020102020204" pitchFamily="34" charset="0"/>
                <a:ea typeface="District Pro Thin" charset="0"/>
                <a:cs typeface="District Pro Thin" charset="0"/>
              </a:rPr>
              <a:t>per gender &amp; role </a:t>
            </a:r>
            <a:r>
              <a:rPr lang="en-GB" sz="3500" i="1" dirty="0">
                <a:solidFill>
                  <a:schemeClr val="bg1"/>
                </a:solidFill>
                <a:latin typeface="Franklin Gothic Book" panose="020B0503020102020204" pitchFamily="34" charset="0"/>
                <a:ea typeface="District Pro Thin" charset="0"/>
                <a:cs typeface="District Pro Thin" charset="0"/>
              </a:rPr>
              <a:t>;</a:t>
            </a:r>
            <a:r>
              <a:rPr lang="en-GB" sz="3500" i="1" dirty="0">
                <a:solidFill>
                  <a:schemeClr val="bg1"/>
                </a:solidFill>
                <a:highlight>
                  <a:srgbClr val="004481"/>
                </a:highlight>
                <a:latin typeface="Franklin Gothic Book" panose="020B0503020102020204" pitchFamily="34" charset="0"/>
                <a:ea typeface="District Pro Thin" charset="0"/>
                <a:cs typeface="District Pro Thin" charset="0"/>
              </a:rPr>
              <a:t> </a:t>
            </a:r>
            <a:br>
              <a:rPr lang="en-GB" sz="3500" i="1" dirty="0">
                <a:latin typeface="Franklin Gothic Book" panose="020B0503020102020204" pitchFamily="34" charset="0"/>
                <a:ea typeface="District Pro Thin" charset="0"/>
                <a:cs typeface="District Pro Thin" charset="0"/>
              </a:rPr>
            </a:br>
            <a:r>
              <a:rPr lang="en-GB" sz="3500" dirty="0">
                <a:latin typeface="Franklin Gothic Book" panose="020B0503020102020204" pitchFamily="34" charset="0"/>
                <a:ea typeface="District Pro Thin" charset="0"/>
                <a:cs typeface="District Pro Thin" charset="0"/>
              </a:rPr>
              <a:t>        questions: </a:t>
            </a:r>
            <a:r>
              <a:rPr lang="en-GB" sz="3500" i="1" dirty="0">
                <a:latin typeface="Franklin Gothic Book" panose="020B0503020102020204" pitchFamily="34" charset="0"/>
                <a:ea typeface="District Pro Thin" charset="0"/>
                <a:cs typeface="District Pro Thin" charset="0"/>
              </a:rPr>
              <a:t>differences </a:t>
            </a:r>
            <a:r>
              <a:rPr lang="en-GB" sz="3500" i="1" dirty="0">
                <a:latin typeface="Franklin Gothic Book" panose="020B0503020102020204" pitchFamily="34" charset="0"/>
              </a:rPr>
              <a:t>in </a:t>
            </a:r>
            <a:r>
              <a:rPr lang="en-GB" sz="3500" i="1" dirty="0">
                <a:solidFill>
                  <a:schemeClr val="bg1"/>
                </a:solidFill>
                <a:highlight>
                  <a:srgbClr val="004481"/>
                </a:highlight>
                <a:latin typeface="Franklin Gothic Book" panose="020B0503020102020204" pitchFamily="34" charset="0"/>
              </a:rPr>
              <a:t> No. of questions received by gender </a:t>
            </a:r>
            <a:r>
              <a:rPr lang="en-GB" sz="3500" i="1" dirty="0">
                <a:solidFill>
                  <a:schemeClr val="bg1"/>
                </a:solidFill>
                <a:latin typeface="Franklin Gothic Book" panose="020B0503020102020204" pitchFamily="34" charset="0"/>
                <a:ea typeface="District Pro Thin" charset="0"/>
                <a:cs typeface="District Pro Thin" charset="0"/>
              </a:rPr>
              <a:t> </a:t>
            </a:r>
            <a:r>
              <a:rPr lang="en-GB" sz="3500" i="1" dirty="0">
                <a:latin typeface="Franklin Gothic Book" panose="020B0503020102020204" pitchFamily="34" charset="0"/>
              </a:rPr>
              <a:t>and </a:t>
            </a:r>
            <a:r>
              <a:rPr lang="en-GB" sz="3500" i="1" dirty="0">
                <a:solidFill>
                  <a:schemeClr val="bg1"/>
                </a:solidFill>
                <a:highlight>
                  <a:srgbClr val="004481"/>
                </a:highlight>
                <a:latin typeface="Franklin Gothic Book" panose="020B0503020102020204" pitchFamily="34" charset="0"/>
              </a:rPr>
              <a:t> interaction </a:t>
            </a:r>
            <a:r>
              <a:rPr lang="en-GB" sz="3500" i="1" dirty="0">
                <a:solidFill>
                  <a:schemeClr val="bg1"/>
                </a:solidFill>
                <a:latin typeface="Franklin Gothic Book" panose="020B0503020102020204" pitchFamily="34" charset="0"/>
                <a:ea typeface="District Pro Thin" charset="0"/>
                <a:cs typeface="District Pro Thin" charset="0"/>
              </a:rPr>
              <a:t>; </a:t>
            </a:r>
            <a:br>
              <a:rPr lang="en-GB" sz="3500" dirty="0">
                <a:latin typeface="Franklin Gothic Book" panose="020B0503020102020204" pitchFamily="34" charset="0"/>
                <a:ea typeface="District Pro Thin" charset="0"/>
                <a:cs typeface="District Pro Thin" charset="0"/>
              </a:rPr>
            </a:br>
            <a:r>
              <a:rPr lang="en-GB" sz="3500" dirty="0">
                <a:latin typeface="Franklin Gothic Book" panose="020B0503020102020204" pitchFamily="34" charset="0"/>
                <a:ea typeface="District Pro Thin" charset="0"/>
                <a:cs typeface="District Pro Thin" charset="0"/>
              </a:rPr>
              <a:t>        word count per line: </a:t>
            </a:r>
            <a:r>
              <a:rPr lang="en-GB" sz="3500" i="1" dirty="0">
                <a:latin typeface="Franklin Gothic Book" panose="020B0503020102020204" pitchFamily="34" charset="0"/>
                <a:ea typeface="District Pro Thin" charset="0"/>
                <a:cs typeface="District Pro Thin" charset="0"/>
              </a:rPr>
              <a:t>no sign. differences in gender; </a:t>
            </a:r>
            <a:r>
              <a:rPr lang="en-GB" sz="3500" i="1" dirty="0" err="1">
                <a:latin typeface="Franklin Gothic Book" panose="020B0503020102020204" pitchFamily="34" charset="0"/>
                <a:ea typeface="District Pro Thin" charset="0"/>
                <a:cs typeface="District Pro Thin" charset="0"/>
              </a:rPr>
              <a:t>gender_from</a:t>
            </a:r>
            <a:r>
              <a:rPr lang="en-GB" sz="3500" i="1" dirty="0">
                <a:latin typeface="Franklin Gothic Book" panose="020B0503020102020204" pitchFamily="34" charset="0"/>
                <a:ea typeface="District Pro Thin" charset="0"/>
                <a:cs typeface="District Pro Thin" charset="0"/>
              </a:rPr>
              <a:t>; </a:t>
            </a:r>
            <a:r>
              <a:rPr lang="en-GB" sz="3500" i="1" dirty="0" err="1">
                <a:latin typeface="Franklin Gothic Book" panose="020B0503020102020204" pitchFamily="34" charset="0"/>
                <a:ea typeface="District Pro Thin" charset="0"/>
                <a:cs typeface="District Pro Thin" charset="0"/>
              </a:rPr>
              <a:t>gender_to</a:t>
            </a:r>
            <a:r>
              <a:rPr lang="en-GB" sz="3500" i="1" dirty="0">
                <a:latin typeface="Franklin Gothic Book" panose="020B0503020102020204" pitchFamily="34" charset="0"/>
                <a:ea typeface="District Pro Thin" charset="0"/>
                <a:cs typeface="District Pro Thin" charset="0"/>
              </a:rPr>
              <a:t>;</a:t>
            </a:r>
            <a:r>
              <a:rPr lang="en-GB" sz="3500" i="1" dirty="0">
                <a:solidFill>
                  <a:schemeClr val="bg1"/>
                </a:solidFill>
                <a:latin typeface="Franklin Gothic Book" panose="020B0503020102020204" pitchFamily="34" charset="0"/>
                <a:ea typeface="District Pro Thin" charset="0"/>
                <a:cs typeface="District Pro Thin" charset="0"/>
              </a:rPr>
              <a:t> </a:t>
            </a:r>
            <a:br>
              <a:rPr lang="en-GB" sz="3500" dirty="0">
                <a:solidFill>
                  <a:schemeClr val="bg1"/>
                </a:solidFill>
                <a:latin typeface="Franklin Gothic Book" panose="020B0503020102020204" pitchFamily="34" charset="0"/>
                <a:ea typeface="District Pro Thin" charset="0"/>
                <a:cs typeface="District Pro Thin" charset="0"/>
              </a:rPr>
            </a:br>
            <a:r>
              <a:rPr lang="en-GB" sz="3500" dirty="0">
                <a:solidFill>
                  <a:schemeClr val="bg1"/>
                </a:solidFill>
                <a:latin typeface="Franklin Gothic Book" panose="020B0503020102020204" pitchFamily="34" charset="0"/>
                <a:ea typeface="District Pro Thin" charset="0"/>
                <a:cs typeface="District Pro Thin" charset="0"/>
              </a:rPr>
              <a:t>        </a:t>
            </a:r>
            <a:br>
              <a:rPr lang="en-GB" sz="3500" dirty="0">
                <a:latin typeface="Franklin Gothic Book" panose="020B0503020102020204" pitchFamily="34" charset="0"/>
                <a:ea typeface="District Pro Thin" charset="0"/>
                <a:cs typeface="District Pro Thin" charset="0"/>
              </a:rPr>
            </a:br>
            <a:r>
              <a:rPr lang="en-GB" sz="3500" dirty="0">
                <a:latin typeface="Franklin Gothic Book" panose="020B0503020102020204" pitchFamily="34" charset="0"/>
                <a:ea typeface="District Pro Thin" charset="0"/>
                <a:cs typeface="District Pro Thin" charset="0"/>
              </a:rPr>
              <a:t>        </a:t>
            </a:r>
          </a:p>
          <a:p>
            <a:pPr marL="685800" indent="-685800">
              <a:spcAft>
                <a:spcPts val="3600"/>
              </a:spcAft>
              <a:buFont typeface="Arial" panose="020B0604020202020204" pitchFamily="34" charset="0"/>
              <a:buChar char="•"/>
            </a:pPr>
            <a:r>
              <a:rPr lang="en-GB" sz="3500" dirty="0">
                <a:latin typeface="Franklin Gothic Book" panose="020B0503020102020204" pitchFamily="34" charset="0"/>
              </a:rPr>
              <a:t>Significant effect, (very) low effect sizes </a:t>
            </a:r>
          </a:p>
          <a:p>
            <a:pPr>
              <a:spcAft>
                <a:spcPts val="3600"/>
              </a:spcAft>
            </a:pPr>
            <a:r>
              <a:rPr lang="en-GB" sz="3500" dirty="0">
                <a:solidFill>
                  <a:srgbClr val="FF0000"/>
                </a:solidFill>
                <a:latin typeface="Franklin Gothic Book" panose="020B0503020102020204" pitchFamily="34" charset="0"/>
              </a:rPr>
              <a:t>[2] study Baker, K., &amp; Raney, A. A. (2007) </a:t>
            </a:r>
          </a:p>
        </p:txBody>
      </p:sp>
      <p:pic>
        <p:nvPicPr>
          <p:cNvPr id="10" name="Grafik 9">
            <a:extLst>
              <a:ext uri="{FF2B5EF4-FFF2-40B4-BE49-F238E27FC236}">
                <a16:creationId xmlns:a16="http://schemas.microsoft.com/office/drawing/2014/main" id="{43A13B4C-F5F7-5C18-E479-B9C48FDB9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6" y="40243562"/>
            <a:ext cx="2574630" cy="1936792"/>
          </a:xfrm>
          <a:prstGeom prst="rect">
            <a:avLst/>
          </a:prstGeom>
        </p:spPr>
      </p:pic>
      <p:sp>
        <p:nvSpPr>
          <p:cNvPr id="24" name="Textfeld 23">
            <a:extLst>
              <a:ext uri="{FF2B5EF4-FFF2-40B4-BE49-F238E27FC236}">
                <a16:creationId xmlns:a16="http://schemas.microsoft.com/office/drawing/2014/main" id="{ADE96297-33B0-D140-B89A-291ADCDDCD9C}"/>
              </a:ext>
            </a:extLst>
          </p:cNvPr>
          <p:cNvSpPr txBox="1"/>
          <p:nvPr/>
        </p:nvSpPr>
        <p:spPr>
          <a:xfrm>
            <a:off x="689069" y="37537282"/>
            <a:ext cx="28866930" cy="2148893"/>
          </a:xfrm>
          <a:prstGeom prst="rect">
            <a:avLst/>
          </a:prstGeom>
          <a:noFill/>
          <a:ln w="12700">
            <a:solidFill>
              <a:srgbClr val="004481"/>
            </a:solidFill>
          </a:ln>
        </p:spPr>
        <p:txBody>
          <a:bodyPr wrap="square" lIns="360000" tIns="180000" rIns="360000" bIns="180000" rtlCol="0">
            <a:noAutofit/>
          </a:bodyPr>
          <a:lstStyle/>
          <a:p>
            <a:pPr>
              <a:spcAft>
                <a:spcPts val="3600"/>
              </a:spcAft>
            </a:pPr>
            <a:r>
              <a:rPr lang="de-AT" sz="3000" dirty="0">
                <a:solidFill>
                  <a:srgbClr val="004481"/>
                </a:solidFill>
                <a:latin typeface="Segoe UI Light" panose="020B0502040204020203" pitchFamily="34" charset="0"/>
                <a:ea typeface="District Pro Thin" charset="0"/>
                <a:cs typeface="District Pro Thin" charset="0"/>
              </a:rPr>
              <a:t>References</a:t>
            </a:r>
            <a:br>
              <a:rPr lang="de-AT" sz="1400" dirty="0">
                <a:solidFill>
                  <a:srgbClr val="004481"/>
                </a:solidFill>
                <a:latin typeface="Segoe UI Light" panose="020B0502040204020203" pitchFamily="34" charset="0"/>
                <a:ea typeface="District Pro Thin" charset="0"/>
                <a:cs typeface="District Pro Thin" charset="0"/>
              </a:rPr>
            </a:br>
            <a:br>
              <a:rPr lang="en-GB" sz="1400" dirty="0"/>
            </a:br>
            <a:r>
              <a:rPr lang="en-GB" sz="1400" dirty="0"/>
              <a:t>[1] Aubrey, J. S., &amp; Harrison, K. (2004). The Gender-Role Content of Children's </a:t>
            </a:r>
            <a:r>
              <a:rPr lang="en-GB" sz="1400" dirty="0" err="1"/>
              <a:t>Favorite</a:t>
            </a:r>
            <a:r>
              <a:rPr lang="en-GB" sz="1400" dirty="0"/>
              <a:t> Television Programs and Its Links to Their Gender-Related Perceptions. Media Psychology, 6(2), 111–146. </a:t>
            </a:r>
            <a:r>
              <a:rPr lang="en-GB" sz="1400" dirty="0">
                <a:hlinkClick r:id="rId4"/>
              </a:rPr>
              <a:t>https://doi.org/10.1207/s1532785xmep0602_1</a:t>
            </a:r>
            <a:br>
              <a:rPr lang="de-AT" sz="1400" dirty="0"/>
            </a:br>
            <a:r>
              <a:rPr lang="en-GB" sz="1400" dirty="0"/>
              <a:t>[2] Baker, K., &amp; Raney, A. A. (2007). Equally super?: Gender-role stereotyping of superheroes in children’s animated programs. Mass Communication &amp; Society, 10(1), 25-41. DOI: </a:t>
            </a:r>
            <a:r>
              <a:rPr lang="en-GB" sz="1400" dirty="0">
                <a:hlinkClick r:id="rId5"/>
              </a:rPr>
              <a:t>10.1080/15205430709337003</a:t>
            </a:r>
            <a:br>
              <a:rPr lang="de-AT" sz="1400" dirty="0"/>
            </a:br>
            <a:r>
              <a:rPr lang="en-GB" sz="1400" dirty="0"/>
              <a:t>[3] Bandura, A. (1965). Influence of models' reinforcement contingencies on the acquisition of imitative responses. Journal of Personality and Social Psychology, 1(6), 589–595. </a:t>
            </a:r>
            <a:r>
              <a:rPr lang="en-GB" sz="1400" dirty="0">
                <a:hlinkClick r:id="rId6"/>
              </a:rPr>
              <a:t>https://doi.org/10.1037/h0022070</a:t>
            </a:r>
            <a:br>
              <a:rPr lang="de-AT" sz="1400" dirty="0"/>
            </a:br>
            <a:r>
              <a:rPr lang="en-GB" sz="1400" dirty="0"/>
              <a:t>[4] Biddle, A. M. (2017). Gender Stereotypes within TV shows for </a:t>
            </a:r>
            <a:r>
              <a:rPr lang="en-GB" sz="1400" dirty="0" err="1"/>
              <a:t>Preschoolers</a:t>
            </a:r>
            <a:r>
              <a:rPr lang="en-GB" sz="1400" dirty="0"/>
              <a:t> and their Effects on Children's Stereotypes, ProQuest Dissertations Publishing. </a:t>
            </a:r>
            <a:r>
              <a:rPr lang="en-GB" sz="1400" dirty="0">
                <a:hlinkClick r:id="rId7"/>
              </a:rPr>
              <a:t>http://hdl.handle.net/10125/62738</a:t>
            </a:r>
            <a:br>
              <a:rPr lang="de-AT" sz="1400" dirty="0"/>
            </a:br>
            <a:r>
              <a:rPr lang="de-AT" sz="1400" dirty="0"/>
              <a:t>[</a:t>
            </a:r>
            <a:r>
              <a:rPr lang="en-GB" sz="1400" dirty="0"/>
              <a:t>5] Bussey, K., &amp; Bandura, A. (1999). Social cognitive theory of gender development and</a:t>
            </a:r>
            <a:br>
              <a:rPr lang="en-GB" sz="1400" dirty="0"/>
            </a:br>
            <a:r>
              <a:rPr lang="en-GB" sz="1400" dirty="0"/>
              <a:t>differentiation. Psychological Review, 106, 676-713.</a:t>
            </a:r>
            <a:endParaRPr lang="de-AT" sz="1400" dirty="0"/>
          </a:p>
        </p:txBody>
      </p:sp>
      <p:grpSp>
        <p:nvGrpSpPr>
          <p:cNvPr id="5" name="Gruppieren 4">
            <a:extLst>
              <a:ext uri="{FF2B5EF4-FFF2-40B4-BE49-F238E27FC236}">
                <a16:creationId xmlns:a16="http://schemas.microsoft.com/office/drawing/2014/main" id="{A14E1545-EC6A-24FF-B248-A5EA8617BD03}"/>
              </a:ext>
            </a:extLst>
          </p:cNvPr>
          <p:cNvGrpSpPr/>
          <p:nvPr/>
        </p:nvGrpSpPr>
        <p:grpSpPr>
          <a:xfrm>
            <a:off x="22872108" y="4136029"/>
            <a:ext cx="6329029" cy="2699706"/>
            <a:chOff x="19539284" y="1079708"/>
            <a:chExt cx="6329029" cy="2699706"/>
          </a:xfrm>
        </p:grpSpPr>
        <p:sp>
          <p:nvSpPr>
            <p:cNvPr id="3" name="Rechteck 2">
              <a:extLst>
                <a:ext uri="{FF2B5EF4-FFF2-40B4-BE49-F238E27FC236}">
                  <a16:creationId xmlns:a16="http://schemas.microsoft.com/office/drawing/2014/main" id="{C303ADB3-BCC8-39DB-1111-38AF709A3DB2}"/>
                </a:ext>
              </a:extLst>
            </p:cNvPr>
            <p:cNvSpPr/>
            <p:nvPr/>
          </p:nvSpPr>
          <p:spPr>
            <a:xfrm>
              <a:off x="19539284" y="1079708"/>
              <a:ext cx="6329029" cy="26997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8" name="Picture 4" descr="Measuring large-scale emotion aggregates through social media text">
              <a:extLst>
                <a:ext uri="{FF2B5EF4-FFF2-40B4-BE49-F238E27FC236}">
                  <a16:creationId xmlns:a16="http://schemas.microsoft.com/office/drawing/2014/main" id="{E6C75C2F-54DE-4603-4854-E8291DB810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67621" y="1199772"/>
              <a:ext cx="6056314" cy="24404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1" name="Gruppieren 1030">
            <a:extLst>
              <a:ext uri="{FF2B5EF4-FFF2-40B4-BE49-F238E27FC236}">
                <a16:creationId xmlns:a16="http://schemas.microsoft.com/office/drawing/2014/main" id="{030AD203-2FAF-65C1-E17C-CAB297E96FB5}"/>
              </a:ext>
            </a:extLst>
          </p:cNvPr>
          <p:cNvGrpSpPr/>
          <p:nvPr/>
        </p:nvGrpSpPr>
        <p:grpSpPr>
          <a:xfrm>
            <a:off x="25617489" y="40503277"/>
            <a:ext cx="1789255" cy="1437954"/>
            <a:chOff x="25720040" y="40503277"/>
            <a:chExt cx="1789255" cy="1437954"/>
          </a:xfrm>
        </p:grpSpPr>
        <p:sp>
          <p:nvSpPr>
            <p:cNvPr id="18" name="Rechteck 17">
              <a:extLst>
                <a:ext uri="{FF2B5EF4-FFF2-40B4-BE49-F238E27FC236}">
                  <a16:creationId xmlns:a16="http://schemas.microsoft.com/office/drawing/2014/main" id="{59733EF2-159D-0320-E47E-4D8F0A2B8998}"/>
                </a:ext>
              </a:extLst>
            </p:cNvPr>
            <p:cNvSpPr/>
            <p:nvPr/>
          </p:nvSpPr>
          <p:spPr>
            <a:xfrm>
              <a:off x="25720040" y="40503277"/>
              <a:ext cx="560869" cy="1437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8" name="Grafik 27">
              <a:extLst>
                <a:ext uri="{FF2B5EF4-FFF2-40B4-BE49-F238E27FC236}">
                  <a16:creationId xmlns:a16="http://schemas.microsoft.com/office/drawing/2014/main" id="{1AB4865F-01C5-F148-E8C7-60A94407D8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071341" y="40503277"/>
              <a:ext cx="1437954" cy="1437954"/>
            </a:xfrm>
            <a:prstGeom prst="rect">
              <a:avLst/>
            </a:prstGeom>
          </p:spPr>
        </p:pic>
        <p:pic>
          <p:nvPicPr>
            <p:cNvPr id="15" name="Grafik 14" descr="Ein Bild, das Text enthält.&#10;&#10;Automatisch generierte Beschreibung">
              <a:extLst>
                <a:ext uri="{FF2B5EF4-FFF2-40B4-BE49-F238E27FC236}">
                  <a16:creationId xmlns:a16="http://schemas.microsoft.com/office/drawing/2014/main" id="{512EC1F3-8B96-4605-2655-C24973EC00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200000">
              <a:off x="25278643" y="41072847"/>
              <a:ext cx="1272465" cy="303802"/>
            </a:xfrm>
            <a:prstGeom prst="rect">
              <a:avLst/>
            </a:prstGeom>
          </p:spPr>
        </p:pic>
      </p:grpSp>
      <p:sp>
        <p:nvSpPr>
          <p:cNvPr id="13" name="Textfeld 12">
            <a:extLst>
              <a:ext uri="{FF2B5EF4-FFF2-40B4-BE49-F238E27FC236}">
                <a16:creationId xmlns:a16="http://schemas.microsoft.com/office/drawing/2014/main" id="{23A7F7AE-499E-580E-719E-5B7A7971298C}"/>
              </a:ext>
            </a:extLst>
          </p:cNvPr>
          <p:cNvSpPr txBox="1"/>
          <p:nvPr/>
        </p:nvSpPr>
        <p:spPr>
          <a:xfrm>
            <a:off x="918381" y="9209314"/>
            <a:ext cx="28430343" cy="4947928"/>
          </a:xfrm>
          <a:prstGeom prst="rect">
            <a:avLst/>
          </a:prstGeom>
          <a:noFill/>
        </p:spPr>
        <p:txBody>
          <a:bodyPr wrap="square" numCol="2" spcCol="720000" rtlCol="0">
            <a:noAutofit/>
          </a:bodyPr>
          <a:lstStyle/>
          <a:p>
            <a:pPr algn="just"/>
            <a:r>
              <a:rPr lang="en-GB" sz="2900" dirty="0">
                <a:latin typeface="Franklin Gothic Book" panose="020B0503020102020204" pitchFamily="34" charset="0"/>
              </a:rPr>
              <a:t>In Albert Banduras Social-Cognitive-Theory children are learning social behaviour mostly through observation of others and the social consequences associated with it. These implications are also true when children are observing behaviour through a television program [3,5].</a:t>
            </a:r>
            <a:r>
              <a:rPr lang="de-AT" sz="2900" dirty="0">
                <a:latin typeface="Franklin Gothic Book" panose="020B0503020102020204" pitchFamily="34" charset="0"/>
              </a:rPr>
              <a:t>  </a:t>
            </a:r>
            <a:r>
              <a:rPr lang="en-GB" sz="2900" dirty="0">
                <a:latin typeface="Franklin Gothic Book" panose="020B0503020102020204" pitchFamily="34" charset="0"/>
              </a:rPr>
              <a:t>The occurrence of gender biases in mass media, especially in television have been well documented throughout different fields of research.</a:t>
            </a:r>
            <a:r>
              <a:rPr lang="de-AT" sz="2900" dirty="0">
                <a:latin typeface="Franklin Gothic Book" panose="020B0503020102020204" pitchFamily="34" charset="0"/>
              </a:rPr>
              <a:t> </a:t>
            </a:r>
            <a:r>
              <a:rPr lang="en-GB" sz="2900" dirty="0">
                <a:latin typeface="Franklin Gothic Book" panose="020B0503020102020204" pitchFamily="34" charset="0"/>
              </a:rPr>
              <a:t>Gender stereotypes are widely spread in media in general, as well as in TV shows for children. </a:t>
            </a:r>
            <a:endParaRPr lang="en-GB" sz="3000" dirty="0">
              <a:latin typeface="Franklin Gothic Book" panose="020B0503020102020204" pitchFamily="34" charset="0"/>
            </a:endParaRPr>
          </a:p>
          <a:p>
            <a:pPr algn="just"/>
            <a:r>
              <a:rPr lang="en-GB" sz="2900" dirty="0">
                <a:latin typeface="Franklin Gothic Book" panose="020B0503020102020204" pitchFamily="34" charset="0"/>
              </a:rPr>
              <a:t>Often male characters outnumber female characters by 2:1 [1], they appear on screen more often, speak more words, ask more questions and have more questions directed towards them compared to female characters [4]. </a:t>
            </a:r>
          </a:p>
          <a:p>
            <a:pPr algn="just"/>
            <a:r>
              <a:rPr lang="en-GB" sz="2900" dirty="0">
                <a:solidFill>
                  <a:srgbClr val="004481"/>
                </a:solidFill>
                <a:latin typeface="Franklin Gothic Book" panose="020B0503020102020204" pitchFamily="34" charset="0"/>
              </a:rPr>
              <a:t>Study Aim:</a:t>
            </a:r>
            <a:r>
              <a:rPr lang="de-AT" sz="2900" dirty="0">
                <a:solidFill>
                  <a:srgbClr val="004481"/>
                </a:solidFill>
                <a:latin typeface="Franklin Gothic Book" panose="020B0503020102020204" pitchFamily="34" charset="0"/>
              </a:rPr>
              <a:t> </a:t>
            </a:r>
            <a:r>
              <a:rPr lang="en-GB" sz="2900" dirty="0">
                <a:latin typeface="Franklin Gothic Book" panose="020B0503020102020204" pitchFamily="34" charset="0"/>
              </a:rPr>
              <a:t>The aim of this explorative research study was to investigate the occurrence of gender specific properties in popular animated series by analysing the related transcripts using computational manners.</a:t>
            </a:r>
            <a:r>
              <a:rPr lang="en-GB" sz="2900" dirty="0">
                <a:solidFill>
                  <a:srgbClr val="FF0000"/>
                </a:solidFill>
                <a:latin typeface="Franklin Gothic Book" panose="020B0503020102020204" pitchFamily="34" charset="0"/>
              </a:rPr>
              <a:t>*</a:t>
            </a:r>
            <a:endParaRPr lang="de-DE" sz="2900" dirty="0">
              <a:solidFill>
                <a:srgbClr val="FF0000"/>
              </a:solidFill>
              <a:latin typeface="District Pro Thin" panose="02000506040000020004" pitchFamily="50" charset="0"/>
              <a:ea typeface="Franklin Gothic Book" charset="0"/>
              <a:cs typeface="Franklin Gothic Book" charset="0"/>
            </a:endParaRPr>
          </a:p>
          <a:p>
            <a:pPr algn="just"/>
            <a:endParaRPr lang="de-DE" sz="3000" dirty="0">
              <a:solidFill>
                <a:schemeClr val="bg1"/>
              </a:solidFill>
              <a:latin typeface="District Pro Thin" panose="02000506040000020004" pitchFamily="50" charset="0"/>
              <a:ea typeface="Franklin Gothic Book" charset="0"/>
              <a:cs typeface="Franklin Gothic Book" charset="0"/>
            </a:endParaRPr>
          </a:p>
        </p:txBody>
      </p:sp>
      <p:sp>
        <p:nvSpPr>
          <p:cNvPr id="30" name="Textfeld 29">
            <a:extLst>
              <a:ext uri="{FF2B5EF4-FFF2-40B4-BE49-F238E27FC236}">
                <a16:creationId xmlns:a16="http://schemas.microsoft.com/office/drawing/2014/main" id="{DB35FCD5-68BE-A58E-D251-24808221E0A1}"/>
              </a:ext>
            </a:extLst>
          </p:cNvPr>
          <p:cNvSpPr txBox="1"/>
          <p:nvPr/>
        </p:nvSpPr>
        <p:spPr>
          <a:xfrm>
            <a:off x="684526" y="23046726"/>
            <a:ext cx="11898000" cy="7062172"/>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r>
              <a:rPr lang="de-AT" sz="3500" b="1" dirty="0">
                <a:solidFill>
                  <a:schemeClr val="bg1"/>
                </a:solidFill>
                <a:latin typeface="Franklin Gothic Book" panose="020B0503020102020204" pitchFamily="34" charset="0"/>
                <a:ea typeface="District Pro Thin" charset="0"/>
                <a:cs typeface="District Pro Thin" charset="0"/>
              </a:rPr>
              <a:t>Table 1: </a:t>
            </a:r>
            <a:r>
              <a:rPr lang="de-DE" sz="3500" dirty="0" err="1">
                <a:solidFill>
                  <a:schemeClr val="bg1"/>
                </a:solidFill>
                <a:latin typeface="Franklin Gothic Book" panose="020B0503020102020204" pitchFamily="34" charset="0"/>
              </a:rPr>
              <a:t>Hypotheses</a:t>
            </a:r>
            <a:r>
              <a:rPr lang="de-DE" sz="3500" dirty="0">
                <a:solidFill>
                  <a:schemeClr val="bg1"/>
                </a:solidFill>
                <a:latin typeface="Franklin Gothic Book" panose="020B0503020102020204" pitchFamily="34" charset="0"/>
              </a:rPr>
              <a:t>.</a:t>
            </a:r>
            <a:r>
              <a:rPr lang="de-AT" sz="3500" b="1" dirty="0">
                <a:solidFill>
                  <a:schemeClr val="bg1"/>
                </a:solidFill>
                <a:latin typeface="Franklin Gothic Book" panose="020B0503020102020204" pitchFamily="34" charset="0"/>
                <a:ea typeface="District Pro Thin" charset="0"/>
                <a:cs typeface="District Pro Thin" charset="0"/>
              </a:rPr>
              <a:t>  </a:t>
            </a:r>
            <a:endParaRPr lang="en-US" sz="3500" dirty="0">
              <a:solidFill>
                <a:schemeClr val="bg1"/>
              </a:solidFill>
              <a:latin typeface="Franklin Gothic Book" panose="020B0503020102020204" pitchFamily="34" charset="0"/>
              <a:ea typeface="District Pro Thin" charset="0"/>
              <a:cs typeface="District Pro Thin" charset="0"/>
            </a:endParaRPr>
          </a:p>
        </p:txBody>
      </p:sp>
      <p:graphicFrame>
        <p:nvGraphicFramePr>
          <p:cNvPr id="16" name="Tabelle 15">
            <a:extLst>
              <a:ext uri="{FF2B5EF4-FFF2-40B4-BE49-F238E27FC236}">
                <a16:creationId xmlns:a16="http://schemas.microsoft.com/office/drawing/2014/main" id="{F7341DEC-FBA5-6BF0-924C-C329CFBBD819}"/>
              </a:ext>
            </a:extLst>
          </p:cNvPr>
          <p:cNvGraphicFramePr>
            <a:graphicFrameLocks noGrp="1"/>
          </p:cNvGraphicFramePr>
          <p:nvPr>
            <p:extLst>
              <p:ext uri="{D42A27DB-BD31-4B8C-83A1-F6EECF244321}">
                <p14:modId xmlns:p14="http://schemas.microsoft.com/office/powerpoint/2010/main" val="3769835947"/>
              </p:ext>
            </p:extLst>
          </p:nvPr>
        </p:nvGraphicFramePr>
        <p:xfrm>
          <a:off x="1051117" y="24226601"/>
          <a:ext cx="11065581" cy="5473111"/>
        </p:xfrm>
        <a:graphic>
          <a:graphicData uri="http://schemas.openxmlformats.org/drawingml/2006/table">
            <a:tbl>
              <a:tblPr firstRow="1" firstCol="1" bandRow="1">
                <a:tableStyleId>{5C22544A-7EE6-4342-B048-85BDC9FD1C3A}</a:tableStyleId>
              </a:tblPr>
              <a:tblGrid>
                <a:gridCol w="1998035">
                  <a:extLst>
                    <a:ext uri="{9D8B030D-6E8A-4147-A177-3AD203B41FA5}">
                      <a16:colId xmlns:a16="http://schemas.microsoft.com/office/drawing/2014/main" val="728105990"/>
                    </a:ext>
                  </a:extLst>
                </a:gridCol>
                <a:gridCol w="9067546">
                  <a:extLst>
                    <a:ext uri="{9D8B030D-6E8A-4147-A177-3AD203B41FA5}">
                      <a16:colId xmlns:a16="http://schemas.microsoft.com/office/drawing/2014/main" val="1841749800"/>
                    </a:ext>
                  </a:extLst>
                </a:gridCol>
              </a:tblGrid>
              <a:tr h="820604">
                <a:tc>
                  <a:txBody>
                    <a:bodyPr/>
                    <a:lstStyle/>
                    <a:p>
                      <a:pPr algn="ctr"/>
                      <a:r>
                        <a:rPr lang="en-GB" sz="2400" b="0" i="0" u="sng" dirty="0">
                          <a:effectLst/>
                          <a:latin typeface="Franklin Gothic Book" panose="020B0503020102020204" pitchFamily="34" charset="0"/>
                        </a:rPr>
                        <a:t>Hypothesis</a:t>
                      </a:r>
                      <a:endPar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65000"/>
                      </a:schemeClr>
                    </a:solidFill>
                  </a:tcPr>
                </a:tc>
                <a:tc>
                  <a:txBody>
                    <a:bodyPr/>
                    <a:lstStyle/>
                    <a:p>
                      <a:pPr algn="just"/>
                      <a:r>
                        <a:rPr lang="en-GB" sz="2400" b="0" i="0" u="sng" dirty="0">
                          <a:effectLst/>
                          <a:latin typeface="Franklin Gothic Book" panose="020B0503020102020204" pitchFamily="34" charset="0"/>
                        </a:rPr>
                        <a:t>Research Question</a:t>
                      </a:r>
                      <a:endPar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2">
                        <a:lumMod val="75000"/>
                      </a:schemeClr>
                    </a:solidFill>
                  </a:tcPr>
                </a:tc>
                <a:extLst>
                  <a:ext uri="{0D108BD9-81ED-4DB2-BD59-A6C34878D82A}">
                    <a16:rowId xmlns:a16="http://schemas.microsoft.com/office/drawing/2014/main" val="3012123964"/>
                  </a:ext>
                </a:extLst>
              </a:tr>
              <a:tr h="1230906">
                <a:tc>
                  <a:txBody>
                    <a:bodyPr/>
                    <a:lstStyle/>
                    <a:p>
                      <a:pPr algn="ctr"/>
                      <a:r>
                        <a:rPr lang="en-GB" sz="2400" b="0" i="0" dirty="0">
                          <a:effectLst/>
                          <a:latin typeface="Franklin Gothic Book" panose="020B0503020102020204" pitchFamily="34" charset="0"/>
                        </a:rPr>
                        <a:t>H1</a:t>
                      </a:r>
                      <a:endPar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65000"/>
                      </a:schemeClr>
                    </a:solidFill>
                  </a:tcPr>
                </a:tc>
                <a:tc>
                  <a:txBody>
                    <a:bodyPr/>
                    <a:lstStyle/>
                    <a:p>
                      <a:pPr algn="just"/>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A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difference</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in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the</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sentiments</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of</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characters</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expressions</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depending</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on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their</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gender</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as</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well</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as</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that</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of</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the</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en-GB" sz="2400" b="0" i="0" dirty="0">
                          <a:effectLst/>
                          <a:latin typeface="Franklin Gothic Book" panose="020B0503020102020204" pitchFamily="34" charset="0"/>
                        </a:rPr>
                        <a:t>recipient</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is</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expected</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a:solidFill>
                            <a:srgbClr val="FF0000"/>
                          </a:solidFill>
                          <a:effectLst/>
                          <a:latin typeface="Franklin Gothic Book" panose="020B0503020102020204" pitchFamily="34" charset="0"/>
                          <a:ea typeface="Times New Roman" panose="02020603050405020304" pitchFamily="18" charset="0"/>
                          <a:cs typeface="Times New Roman" panose="02020603050405020304" pitchFamily="18" charset="0"/>
                        </a:rPr>
                        <a:t>PROCEDERE </a:t>
                      </a:r>
                    </a:p>
                  </a:txBody>
                  <a:tcPr marL="138308" marR="138308" marT="0" marB="0" anchor="ctr">
                    <a:solidFill>
                      <a:schemeClr val="bg1">
                        <a:lumMod val="75000"/>
                      </a:schemeClr>
                    </a:solidFill>
                  </a:tcPr>
                </a:tc>
                <a:extLst>
                  <a:ext uri="{0D108BD9-81ED-4DB2-BD59-A6C34878D82A}">
                    <a16:rowId xmlns:a16="http://schemas.microsoft.com/office/drawing/2014/main" val="641813179"/>
                  </a:ext>
                </a:extLst>
              </a:tr>
              <a:tr h="1794014">
                <a:tc>
                  <a:txBody>
                    <a:bodyPr/>
                    <a:lstStyle/>
                    <a:p>
                      <a:pPr algn="ctr"/>
                      <a:r>
                        <a:rPr lang="en-GB" sz="2400" b="0" i="0" dirty="0">
                          <a:effectLst/>
                          <a:latin typeface="Franklin Gothic Book" panose="020B0503020102020204" pitchFamily="34" charset="0"/>
                        </a:rPr>
                        <a:t>H2</a:t>
                      </a:r>
                      <a:endPar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65000"/>
                      </a:schemeClr>
                    </a:solidFill>
                  </a:tcPr>
                </a:tc>
                <a:tc>
                  <a:txBody>
                    <a:bodyPr/>
                    <a:lstStyle/>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 scores of more central characters (who act as potential role models) is expected depending on the gender of the character they are talking to or the gender of the character talking to them.</a:t>
                      </a:r>
                    </a:p>
                  </a:txBody>
                  <a:tcPr marL="138308" marR="138308" marT="0" marB="0" anchor="ctr">
                    <a:solidFill>
                      <a:schemeClr val="bg1">
                        <a:lumMod val="85000"/>
                      </a:schemeClr>
                    </a:solidFill>
                  </a:tcPr>
                </a:tc>
                <a:extLst>
                  <a:ext uri="{0D108BD9-81ED-4DB2-BD59-A6C34878D82A}">
                    <a16:rowId xmlns:a16="http://schemas.microsoft.com/office/drawing/2014/main" val="3149593443"/>
                  </a:ext>
                </a:extLst>
              </a:tr>
              <a:tr h="1627587">
                <a:tc>
                  <a:txBody>
                    <a:bodyPr/>
                    <a:lstStyle/>
                    <a:p>
                      <a:pPr algn="ctr"/>
                      <a:r>
                        <a:rPr lang="en-GB" sz="2400" b="0" i="0" dirty="0">
                          <a:solidFill>
                            <a:schemeClr val="bg1"/>
                          </a:solidFill>
                          <a:effectLst/>
                          <a:latin typeface="Franklin Gothic Book" panose="020B0503020102020204" pitchFamily="34" charset="0"/>
                        </a:rPr>
                        <a:t>H3</a:t>
                      </a:r>
                      <a:endParaRPr lang="de-AT" sz="2400" b="0" i="0" dirty="0">
                        <a:solidFill>
                          <a:schemeClr val="bg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65000"/>
                      </a:schemeClr>
                    </a:solidFill>
                  </a:tcPr>
                </a:tc>
                <a:tc>
                  <a:txBody>
                    <a:bodyPr/>
                    <a:lstStyle/>
                    <a:p>
                      <a:pPr algn="just"/>
                      <a:r>
                        <a:rPr lang="en-GB" sz="2400" b="0" i="0" dirty="0">
                          <a:effectLst/>
                          <a:latin typeface="Franklin Gothic Book" panose="020B0503020102020204" pitchFamily="34" charset="0"/>
                        </a:rPr>
                        <a:t>It is expected that the following text parameters will differ depending on the gender of the character and that of the recipient:</a:t>
                      </a:r>
                      <a:endParaRPr lang="de-AT" sz="2400" b="0" i="0" dirty="0">
                        <a:effectLst/>
                        <a:latin typeface="Franklin Gothic Book" panose="020B0503020102020204" pitchFamily="34" charset="0"/>
                      </a:endParaRPr>
                    </a:p>
                    <a:p>
                      <a:pPr algn="l"/>
                      <a:r>
                        <a:rPr lang="en-GB" sz="2400" b="0" i="0" dirty="0">
                          <a:effectLst/>
                          <a:latin typeface="Franklin Gothic Book" panose="020B0503020102020204" pitchFamily="34" charset="0"/>
                        </a:rPr>
                        <a:t>  - </a:t>
                      </a:r>
                      <a:r>
                        <a:rPr lang="en-GB" sz="2400" b="0" i="0" kern="1200" dirty="0">
                          <a:solidFill>
                            <a:schemeClr val="dk1"/>
                          </a:solidFill>
                          <a:effectLst/>
                          <a:latin typeface="Franklin Gothic Book" panose="020B0503020102020204" pitchFamily="34" charset="0"/>
                          <a:ea typeface="+mn-ea"/>
                          <a:cs typeface="+mn-cs"/>
                        </a:rPr>
                        <a:t>number of </a:t>
                      </a:r>
                      <a:r>
                        <a:rPr lang="de-AT" sz="2400" b="0" i="0" kern="1200" dirty="0" err="1">
                          <a:solidFill>
                            <a:schemeClr val="dk1"/>
                          </a:solidFill>
                          <a:effectLst/>
                          <a:latin typeface="Franklin Gothic Book" panose="020B0503020102020204" pitchFamily="34" charset="0"/>
                          <a:ea typeface="+mn-ea"/>
                          <a:cs typeface="+mn-cs"/>
                        </a:rPr>
                        <a:t>speech</a:t>
                      </a:r>
                      <a:r>
                        <a:rPr lang="de-AT" sz="2400" b="0" i="0" kern="1200" dirty="0">
                          <a:solidFill>
                            <a:schemeClr val="dk1"/>
                          </a:solidFill>
                          <a:effectLst/>
                          <a:latin typeface="Franklin Gothic Book" panose="020B0503020102020204" pitchFamily="34" charset="0"/>
                          <a:ea typeface="+mn-ea"/>
                          <a:cs typeface="+mn-cs"/>
                        </a:rPr>
                        <a:t> </a:t>
                      </a:r>
                      <a:r>
                        <a:rPr lang="de-AT" sz="2400" b="0" i="0" kern="1200" dirty="0" err="1">
                          <a:solidFill>
                            <a:schemeClr val="dk1"/>
                          </a:solidFill>
                          <a:effectLst/>
                          <a:latin typeface="Franklin Gothic Book" panose="020B0503020102020204" pitchFamily="34" charset="0"/>
                          <a:ea typeface="+mn-ea"/>
                          <a:cs typeface="+mn-cs"/>
                        </a:rPr>
                        <a:t>prompts</a:t>
                      </a:r>
                      <a:r>
                        <a:rPr lang="en-GB" sz="2400" b="0" i="0" dirty="0">
                          <a:effectLst/>
                          <a:latin typeface="Franklin Gothic Book" panose="020B0503020102020204" pitchFamily="34" charset="0"/>
                        </a:rPr>
                        <a:t>                - number of words spoken                 </a:t>
                      </a:r>
                    </a:p>
                    <a:p>
                      <a:pPr algn="l"/>
                      <a:r>
                        <a:rPr lang="en-GB" sz="2400" b="0" i="0" dirty="0">
                          <a:effectLst/>
                          <a:latin typeface="Franklin Gothic Book" panose="020B0503020102020204" pitchFamily="34" charset="0"/>
                        </a:rPr>
                        <a:t>  - number of questions asked (sending/receiving)</a:t>
                      </a:r>
                      <a:endParaRPr lang="en-GB" sz="2400" b="0" i="0" dirty="0">
                        <a:solidFill>
                          <a:srgbClr val="FF0000"/>
                        </a:solidFill>
                        <a:effectLst/>
                        <a:latin typeface="Franklin Gothic Book" panose="020B0503020102020204" pitchFamily="34" charset="0"/>
                      </a:endParaRPr>
                    </a:p>
                  </a:txBody>
                  <a:tcPr marL="138308" marR="138308" marT="0" marB="0" anchor="ctr">
                    <a:solidFill>
                      <a:schemeClr val="bg1">
                        <a:lumMod val="75000"/>
                      </a:schemeClr>
                    </a:solidFill>
                  </a:tcPr>
                </a:tc>
                <a:extLst>
                  <a:ext uri="{0D108BD9-81ED-4DB2-BD59-A6C34878D82A}">
                    <a16:rowId xmlns:a16="http://schemas.microsoft.com/office/drawing/2014/main" val="2384943633"/>
                  </a:ext>
                </a:extLst>
              </a:tr>
            </a:tbl>
          </a:graphicData>
        </a:graphic>
      </p:graphicFrame>
      <p:grpSp>
        <p:nvGrpSpPr>
          <p:cNvPr id="19" name="Gruppieren 18">
            <a:extLst>
              <a:ext uri="{FF2B5EF4-FFF2-40B4-BE49-F238E27FC236}">
                <a16:creationId xmlns:a16="http://schemas.microsoft.com/office/drawing/2014/main" id="{17826827-CA3E-5923-0515-7C70A4D54096}"/>
              </a:ext>
            </a:extLst>
          </p:cNvPr>
          <p:cNvGrpSpPr/>
          <p:nvPr/>
        </p:nvGrpSpPr>
        <p:grpSpPr>
          <a:xfrm>
            <a:off x="16976887" y="14900864"/>
            <a:ext cx="12557847" cy="7588475"/>
            <a:chOff x="13848613" y="14817333"/>
            <a:chExt cx="15680834" cy="9475638"/>
          </a:xfrm>
        </p:grpSpPr>
        <p:sp>
          <p:nvSpPr>
            <p:cNvPr id="34" name="Textfeld 33">
              <a:extLst>
                <a:ext uri="{FF2B5EF4-FFF2-40B4-BE49-F238E27FC236}">
                  <a16:creationId xmlns:a16="http://schemas.microsoft.com/office/drawing/2014/main" id="{582C496A-A56E-9108-9F78-02A8BBF225EC}"/>
                </a:ext>
              </a:extLst>
            </p:cNvPr>
            <p:cNvSpPr txBox="1"/>
            <p:nvPr/>
          </p:nvSpPr>
          <p:spPr>
            <a:xfrm>
              <a:off x="13848613" y="14817333"/>
              <a:ext cx="15680834" cy="9475638"/>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r>
                <a:rPr lang="en-US" sz="3500" b="1" dirty="0">
                  <a:solidFill>
                    <a:schemeClr val="bg1"/>
                  </a:solidFill>
                  <a:latin typeface="Franklin Gothic Book" panose="020B0503020102020204" pitchFamily="34" charset="0"/>
                  <a:ea typeface="District Pro Thin" charset="0"/>
                  <a:cs typeface="District Pro Thin" charset="0"/>
                </a:rPr>
                <a:t>Figure</a:t>
              </a:r>
              <a:r>
                <a:rPr lang="de-AT" sz="3500" b="1" dirty="0">
                  <a:solidFill>
                    <a:schemeClr val="bg1"/>
                  </a:solidFill>
                  <a:latin typeface="Franklin Gothic Book" panose="020B0503020102020204" pitchFamily="34" charset="0"/>
                  <a:ea typeface="District Pro Thin" charset="0"/>
                  <a:cs typeface="District Pro Thin" charset="0"/>
                </a:rPr>
                <a:t> 1: </a:t>
              </a:r>
              <a:r>
                <a:rPr lang="de-DE" sz="3500" dirty="0">
                  <a:solidFill>
                    <a:schemeClr val="bg1"/>
                  </a:solidFill>
                  <a:latin typeface="Franklin Gothic Book" panose="020B0503020102020204" pitchFamily="34" charset="0"/>
                </a:rPr>
                <a:t> Research </a:t>
              </a:r>
              <a:r>
                <a:rPr lang="de-DE" sz="3500" dirty="0" err="1">
                  <a:solidFill>
                    <a:schemeClr val="bg1"/>
                  </a:solidFill>
                  <a:latin typeface="Franklin Gothic Book" panose="020B0503020102020204" pitchFamily="34" charset="0"/>
                </a:rPr>
                <a:t>process</a:t>
              </a:r>
              <a:r>
                <a:rPr lang="de-DE" sz="3500" dirty="0">
                  <a:solidFill>
                    <a:schemeClr val="bg1"/>
                  </a:solidFill>
                  <a:latin typeface="Franklin Gothic Book" panose="020B0503020102020204" pitchFamily="34" charset="0"/>
                </a:rPr>
                <a:t> Processing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incl. </a:t>
              </a:r>
              <a:r>
                <a:rPr lang="de-DE" sz="3500" dirty="0" err="1">
                  <a:solidFill>
                    <a:schemeClr val="bg1"/>
                  </a:solidFill>
                  <a:latin typeface="Franklin Gothic Book" panose="020B0503020102020204" pitchFamily="34" charset="0"/>
                </a:rPr>
                <a:t>step</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descriptions</a:t>
              </a:r>
              <a:r>
                <a:rPr lang="de-DE" sz="3500" dirty="0">
                  <a:solidFill>
                    <a:schemeClr val="bg1"/>
                  </a:solidFill>
                  <a:latin typeface="Franklin Gothic Book" panose="020B0503020102020204" pitchFamily="34" charset="0"/>
                </a:rPr>
                <a:t> and </a:t>
              </a:r>
              <a:r>
                <a:rPr lang="de-DE" sz="3500" dirty="0" err="1">
                  <a:solidFill>
                    <a:schemeClr val="bg1"/>
                  </a:solidFill>
                  <a:latin typeface="Franklin Gothic Book" panose="020B0503020102020204" pitchFamily="34" charset="0"/>
                </a:rPr>
                <a:t>respective</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results</a:t>
              </a:r>
              <a:r>
                <a:rPr lang="de-DE" sz="3500" dirty="0">
                  <a:solidFill>
                    <a:schemeClr val="bg1"/>
                  </a:solidFill>
                  <a:latin typeface="Franklin Gothic Book" panose="020B0503020102020204" pitchFamily="34" charset="0"/>
                </a:rPr>
                <a:t>.</a:t>
              </a:r>
              <a:endParaRPr lang="en-US" sz="3500" dirty="0">
                <a:solidFill>
                  <a:schemeClr val="bg1"/>
                </a:solidFill>
                <a:latin typeface="Franklin Gothic Book" panose="020B0503020102020204" pitchFamily="34" charset="0"/>
                <a:ea typeface="District Pro Thin" charset="0"/>
                <a:cs typeface="District Pro Thin" charset="0"/>
              </a:endParaRPr>
            </a:p>
          </p:txBody>
        </p:sp>
        <p:pic>
          <p:nvPicPr>
            <p:cNvPr id="20" name="Grafik 19">
              <a:extLst>
                <a:ext uri="{FF2B5EF4-FFF2-40B4-BE49-F238E27FC236}">
                  <a16:creationId xmlns:a16="http://schemas.microsoft.com/office/drawing/2014/main" id="{1704EC4C-EFA3-1774-D86A-AB1D5E66A249}"/>
                </a:ext>
              </a:extLst>
            </p:cNvPr>
            <p:cNvPicPr>
              <a:picLocks noChangeAspect="1"/>
            </p:cNvPicPr>
            <p:nvPr/>
          </p:nvPicPr>
          <p:blipFill rotWithShape="1">
            <a:blip r:embed="rId11">
              <a:extLst>
                <a:ext uri="{28A0092B-C50C-407E-A947-70E740481C1C}">
                  <a14:useLocalDpi xmlns:a14="http://schemas.microsoft.com/office/drawing/2010/main" val="0"/>
                </a:ext>
              </a:extLst>
            </a:blip>
            <a:srcRect l="1780" t="14533"/>
            <a:stretch/>
          </p:blipFill>
          <p:spPr>
            <a:xfrm>
              <a:off x="14267986" y="16619629"/>
              <a:ext cx="14832107" cy="7259872"/>
            </a:xfrm>
            <a:prstGeom prst="rect">
              <a:avLst/>
            </a:prstGeom>
          </p:spPr>
        </p:pic>
        <p:pic>
          <p:nvPicPr>
            <p:cNvPr id="35" name="Grafik 34">
              <a:extLst>
                <a:ext uri="{FF2B5EF4-FFF2-40B4-BE49-F238E27FC236}">
                  <a16:creationId xmlns:a16="http://schemas.microsoft.com/office/drawing/2014/main" id="{53E7745E-A808-FBBE-CAF5-A2656F2E3F59}"/>
                </a:ext>
              </a:extLst>
            </p:cNvPr>
            <p:cNvPicPr>
              <a:picLocks noChangeAspect="1"/>
            </p:cNvPicPr>
            <p:nvPr/>
          </p:nvPicPr>
          <p:blipFill>
            <a:blip r:embed="rId12"/>
            <a:stretch>
              <a:fillRect/>
            </a:stretch>
          </p:blipFill>
          <p:spPr>
            <a:xfrm>
              <a:off x="28302366" y="22649207"/>
              <a:ext cx="880137" cy="880137"/>
            </a:xfrm>
            <a:prstGeom prst="rect">
              <a:avLst/>
            </a:prstGeom>
          </p:spPr>
        </p:pic>
      </p:grpSp>
      <p:sp>
        <p:nvSpPr>
          <p:cNvPr id="36" name="Textfeld 35">
            <a:extLst>
              <a:ext uri="{FF2B5EF4-FFF2-40B4-BE49-F238E27FC236}">
                <a16:creationId xmlns:a16="http://schemas.microsoft.com/office/drawing/2014/main" id="{DBAAC741-7DAA-F3EC-2690-9EB0B17D5511}"/>
              </a:ext>
            </a:extLst>
          </p:cNvPr>
          <p:cNvSpPr txBox="1"/>
          <p:nvPr/>
        </p:nvSpPr>
        <p:spPr>
          <a:xfrm>
            <a:off x="667804" y="30434357"/>
            <a:ext cx="28866930" cy="6747968"/>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r>
              <a:rPr lang="de-AT" sz="3500" b="1" dirty="0">
                <a:solidFill>
                  <a:schemeClr val="bg1"/>
                </a:solidFill>
                <a:latin typeface="Franklin Gothic Book" panose="020B0503020102020204" pitchFamily="34" charset="0"/>
                <a:ea typeface="District Pro Thin" charset="0"/>
                <a:cs typeface="District Pro Thin" charset="0"/>
              </a:rPr>
              <a:t>Table 2: Selected </a:t>
            </a:r>
            <a:r>
              <a:rPr lang="de-DE" sz="3500" b="1" dirty="0" err="1">
                <a:solidFill>
                  <a:schemeClr val="bg1"/>
                </a:solidFill>
                <a:latin typeface="Franklin Gothic Book" panose="020B0503020102020204" pitchFamily="34" charset="0"/>
                <a:ea typeface="District Pro Thin" charset="0"/>
                <a:cs typeface="District Pro Thin" charset="0"/>
              </a:rPr>
              <a:t>r</a:t>
            </a:r>
            <a:r>
              <a:rPr lang="de-DE" sz="3500" dirty="0" err="1">
                <a:solidFill>
                  <a:schemeClr val="bg1"/>
                </a:solidFill>
                <a:latin typeface="Franklin Gothic Book" panose="020B0503020102020204" pitchFamily="34" charset="0"/>
              </a:rPr>
              <a:t>esults</a:t>
            </a:r>
            <a:r>
              <a:rPr lang="de-DE" sz="3500" dirty="0">
                <a:solidFill>
                  <a:schemeClr val="bg1"/>
                </a:solidFill>
                <a:latin typeface="Franklin Gothic Book" panose="020B0503020102020204" pitchFamily="34" charset="0"/>
              </a:rPr>
              <a:t>.</a:t>
            </a:r>
            <a:r>
              <a:rPr lang="de-AT" sz="3500" b="1" dirty="0">
                <a:solidFill>
                  <a:schemeClr val="bg1"/>
                </a:solidFill>
                <a:latin typeface="Franklin Gothic Book" panose="020B0503020102020204" pitchFamily="34" charset="0"/>
                <a:ea typeface="District Pro Thin" charset="0"/>
                <a:cs typeface="District Pro Thin" charset="0"/>
              </a:rPr>
              <a:t>  </a:t>
            </a:r>
            <a:endParaRPr lang="en-US" sz="3500" dirty="0">
              <a:solidFill>
                <a:schemeClr val="bg1"/>
              </a:solidFill>
              <a:latin typeface="Franklin Gothic Book" panose="020B0503020102020204" pitchFamily="34" charset="0"/>
              <a:ea typeface="District Pro Thin" charset="0"/>
              <a:cs typeface="District Pro Thin" charset="0"/>
            </a:endParaRPr>
          </a:p>
        </p:txBody>
      </p:sp>
      <p:pic>
        <p:nvPicPr>
          <p:cNvPr id="40" name="Grafik 39">
            <a:extLst>
              <a:ext uri="{FF2B5EF4-FFF2-40B4-BE49-F238E27FC236}">
                <a16:creationId xmlns:a16="http://schemas.microsoft.com/office/drawing/2014/main" id="{75D00D75-C371-E653-70B1-CF05B9B5510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25743" y="34133127"/>
            <a:ext cx="4530387" cy="2763743"/>
          </a:xfrm>
          <a:prstGeom prst="rect">
            <a:avLst/>
          </a:prstGeom>
        </p:spPr>
      </p:pic>
      <p:pic>
        <p:nvPicPr>
          <p:cNvPr id="46" name="Grafik 45" descr="Ein Bild, das Tisch enthält.&#10;&#10;Automatisch generierte Beschreibung">
            <a:extLst>
              <a:ext uri="{FF2B5EF4-FFF2-40B4-BE49-F238E27FC236}">
                <a16:creationId xmlns:a16="http://schemas.microsoft.com/office/drawing/2014/main" id="{F9913C31-A996-43B5-6DA8-0A3F0D3884DD}"/>
              </a:ext>
            </a:extLst>
          </p:cNvPr>
          <p:cNvPicPr>
            <a:picLocks noChangeAspect="1"/>
          </p:cNvPicPr>
          <p:nvPr/>
        </p:nvPicPr>
        <p:blipFill rotWithShape="1">
          <a:blip r:embed="rId14">
            <a:alphaModFix/>
            <a:extLst>
              <a:ext uri="{28A0092B-C50C-407E-A947-70E740481C1C}">
                <a14:useLocalDpi xmlns:a14="http://schemas.microsoft.com/office/drawing/2010/main" val="0"/>
              </a:ext>
            </a:extLst>
          </a:blip>
          <a:srcRect l="15914" t="1268" r="15535" b="16997"/>
          <a:stretch/>
        </p:blipFill>
        <p:spPr>
          <a:xfrm>
            <a:off x="16168736" y="31356458"/>
            <a:ext cx="3973566" cy="2882214"/>
          </a:xfrm>
          <a:prstGeom prst="rect">
            <a:avLst/>
          </a:prstGeom>
        </p:spPr>
      </p:pic>
      <p:pic>
        <p:nvPicPr>
          <p:cNvPr id="49" name="Grafik 48">
            <a:extLst>
              <a:ext uri="{FF2B5EF4-FFF2-40B4-BE49-F238E27FC236}">
                <a16:creationId xmlns:a16="http://schemas.microsoft.com/office/drawing/2014/main" id="{21CB4B30-E273-D7DA-4A71-DFF020828B75}"/>
              </a:ext>
            </a:extLst>
          </p:cNvPr>
          <p:cNvPicPr>
            <a:picLocks noChangeAspect="1"/>
          </p:cNvPicPr>
          <p:nvPr/>
        </p:nvPicPr>
        <p:blipFill>
          <a:blip r:embed="rId15"/>
          <a:stretch>
            <a:fillRect/>
          </a:stretch>
        </p:blipFill>
        <p:spPr>
          <a:xfrm>
            <a:off x="20629765" y="31307654"/>
            <a:ext cx="8718959" cy="5306109"/>
          </a:xfrm>
          <a:prstGeom prst="rect">
            <a:avLst/>
          </a:prstGeom>
        </p:spPr>
      </p:pic>
      <p:sp>
        <p:nvSpPr>
          <p:cNvPr id="22" name="AutoShape 2">
            <a:extLst>
              <a:ext uri="{FF2B5EF4-FFF2-40B4-BE49-F238E27FC236}">
                <a16:creationId xmlns:a16="http://schemas.microsoft.com/office/drawing/2014/main" id="{3D0341AC-9967-C13D-8579-59382980C97D}"/>
              </a:ext>
            </a:extLst>
          </p:cNvPr>
          <p:cNvSpPr>
            <a:spLocks noChangeAspect="1" noChangeArrowheads="1"/>
          </p:cNvSpPr>
          <p:nvPr/>
        </p:nvSpPr>
        <p:spPr bwMode="auto">
          <a:xfrm>
            <a:off x="14984413" y="212486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44" name="Grafik 43" descr="Ein Bild, das Tisch enthält.&#10;&#10;Automatisch generierte Beschreibung">
            <a:extLst>
              <a:ext uri="{FF2B5EF4-FFF2-40B4-BE49-F238E27FC236}">
                <a16:creationId xmlns:a16="http://schemas.microsoft.com/office/drawing/2014/main" id="{2E0CD449-0CE9-8439-226F-9E614FC9ED90}"/>
              </a:ext>
            </a:extLst>
          </p:cNvPr>
          <p:cNvPicPr>
            <a:picLocks noChangeAspect="1"/>
          </p:cNvPicPr>
          <p:nvPr/>
        </p:nvPicPr>
        <p:blipFill rotWithShape="1">
          <a:blip r:embed="rId16">
            <a:alphaModFix/>
            <a:extLst>
              <a:ext uri="{28A0092B-C50C-407E-A947-70E740481C1C}">
                <a14:useLocalDpi xmlns:a14="http://schemas.microsoft.com/office/drawing/2010/main" val="0"/>
              </a:ext>
            </a:extLst>
          </a:blip>
          <a:srcRect l="19702" t="1589" r="15881" b="17791"/>
          <a:stretch/>
        </p:blipFill>
        <p:spPr>
          <a:xfrm>
            <a:off x="12219062" y="31356458"/>
            <a:ext cx="3785670" cy="2882214"/>
          </a:xfrm>
          <a:prstGeom prst="rect">
            <a:avLst/>
          </a:prstGeom>
        </p:spPr>
      </p:pic>
      <p:sp>
        <p:nvSpPr>
          <p:cNvPr id="1025" name="Rechteck 1024">
            <a:extLst>
              <a:ext uri="{FF2B5EF4-FFF2-40B4-BE49-F238E27FC236}">
                <a16:creationId xmlns:a16="http://schemas.microsoft.com/office/drawing/2014/main" id="{C8761A7D-1D31-42E1-BA4E-9BF90C62C60F}"/>
              </a:ext>
            </a:extLst>
          </p:cNvPr>
          <p:cNvSpPr/>
          <p:nvPr/>
        </p:nvSpPr>
        <p:spPr>
          <a:xfrm>
            <a:off x="14879134" y="35683977"/>
            <a:ext cx="610518" cy="449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1026" name="Gruppieren 1025">
            <a:extLst>
              <a:ext uri="{FF2B5EF4-FFF2-40B4-BE49-F238E27FC236}">
                <a16:creationId xmlns:a16="http://schemas.microsoft.com/office/drawing/2014/main" id="{0943ABA9-73B5-6AE2-3428-FB24428057F4}"/>
              </a:ext>
            </a:extLst>
          </p:cNvPr>
          <p:cNvGrpSpPr/>
          <p:nvPr/>
        </p:nvGrpSpPr>
        <p:grpSpPr>
          <a:xfrm>
            <a:off x="13094928" y="34398265"/>
            <a:ext cx="5976734" cy="2624467"/>
            <a:chOff x="12215849" y="34395013"/>
            <a:chExt cx="5976734" cy="2624467"/>
          </a:xfrm>
        </p:grpSpPr>
        <p:pic>
          <p:nvPicPr>
            <p:cNvPr id="57" name="Grafik 56">
              <a:extLst>
                <a:ext uri="{FF2B5EF4-FFF2-40B4-BE49-F238E27FC236}">
                  <a16:creationId xmlns:a16="http://schemas.microsoft.com/office/drawing/2014/main" id="{6D611011-2043-0136-DA6E-70C013411EF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219062" y="34899293"/>
              <a:ext cx="3487149" cy="2120187"/>
            </a:xfrm>
            <a:prstGeom prst="rect">
              <a:avLst/>
            </a:prstGeom>
          </p:spPr>
        </p:pic>
        <p:pic>
          <p:nvPicPr>
            <p:cNvPr id="59" name="Grafik 58">
              <a:extLst>
                <a:ext uri="{FF2B5EF4-FFF2-40B4-BE49-F238E27FC236}">
                  <a16:creationId xmlns:a16="http://schemas.microsoft.com/office/drawing/2014/main" id="{D7948B34-67CC-4F99-FC4E-354B717E45D9}"/>
                </a:ext>
              </a:extLst>
            </p:cNvPr>
            <p:cNvPicPr>
              <a:picLocks noChangeAspect="1"/>
            </p:cNvPicPr>
            <p:nvPr/>
          </p:nvPicPr>
          <p:blipFill rotWithShape="1">
            <a:blip r:embed="rId18">
              <a:extLst>
                <a:ext uri="{28A0092B-C50C-407E-A947-70E740481C1C}">
                  <a14:useLocalDpi xmlns:a14="http://schemas.microsoft.com/office/drawing/2010/main" val="0"/>
                </a:ext>
              </a:extLst>
            </a:blip>
            <a:srcRect r="14007"/>
            <a:stretch/>
          </p:blipFill>
          <p:spPr>
            <a:xfrm>
              <a:off x="15201751" y="34904852"/>
              <a:ext cx="2990832" cy="2114627"/>
            </a:xfrm>
            <a:prstGeom prst="rect">
              <a:avLst/>
            </a:prstGeom>
          </p:spPr>
        </p:pic>
        <p:sp>
          <p:nvSpPr>
            <p:cNvPr id="60" name="Rechteck 59">
              <a:extLst>
                <a:ext uri="{FF2B5EF4-FFF2-40B4-BE49-F238E27FC236}">
                  <a16:creationId xmlns:a16="http://schemas.microsoft.com/office/drawing/2014/main" id="{6DE5A628-B377-66ED-1375-44D758262DF6}"/>
                </a:ext>
              </a:extLst>
            </p:cNvPr>
            <p:cNvSpPr/>
            <p:nvPr/>
          </p:nvSpPr>
          <p:spPr>
            <a:xfrm>
              <a:off x="12215849" y="34395013"/>
              <a:ext cx="5976733" cy="635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2" name="Grafik 61">
              <a:extLst>
                <a:ext uri="{FF2B5EF4-FFF2-40B4-BE49-F238E27FC236}">
                  <a16:creationId xmlns:a16="http://schemas.microsoft.com/office/drawing/2014/main" id="{A4CD6B59-E21B-E79B-D892-E9213D8EE1AC}"/>
                </a:ext>
              </a:extLst>
            </p:cNvPr>
            <p:cNvPicPr>
              <a:picLocks noChangeAspect="1"/>
            </p:cNvPicPr>
            <p:nvPr/>
          </p:nvPicPr>
          <p:blipFill rotWithShape="1">
            <a:blip r:embed="rId17">
              <a:extLst>
                <a:ext uri="{28A0092B-C50C-407E-A947-70E740481C1C}">
                  <a14:useLocalDpi xmlns:a14="http://schemas.microsoft.com/office/drawing/2010/main" val="0"/>
                </a:ext>
              </a:extLst>
            </a:blip>
            <a:srcRect l="85106" t="37300" r="1038" b="44295"/>
            <a:stretch/>
          </p:blipFill>
          <p:spPr>
            <a:xfrm>
              <a:off x="14283790" y="34995620"/>
              <a:ext cx="879847" cy="710580"/>
            </a:xfrm>
            <a:prstGeom prst="rect">
              <a:avLst/>
            </a:prstGeom>
          </p:spPr>
        </p:pic>
        <p:pic>
          <p:nvPicPr>
            <p:cNvPr id="1024" name="Grafik 1023">
              <a:extLst>
                <a:ext uri="{FF2B5EF4-FFF2-40B4-BE49-F238E27FC236}">
                  <a16:creationId xmlns:a16="http://schemas.microsoft.com/office/drawing/2014/main" id="{5EC629FD-2913-0745-B596-67D07614235A}"/>
                </a:ext>
              </a:extLst>
            </p:cNvPr>
            <p:cNvPicPr>
              <a:picLocks noChangeAspect="1"/>
            </p:cNvPicPr>
            <p:nvPr/>
          </p:nvPicPr>
          <p:blipFill rotWithShape="1">
            <a:blip r:embed="rId18">
              <a:extLst>
                <a:ext uri="{28A0092B-C50C-407E-A947-70E740481C1C}">
                  <a14:useLocalDpi xmlns:a14="http://schemas.microsoft.com/office/drawing/2010/main" val="0"/>
                </a:ext>
              </a:extLst>
            </a:blip>
            <a:srcRect l="83215" t="39474" b="46073"/>
            <a:stretch/>
          </p:blipFill>
          <p:spPr>
            <a:xfrm>
              <a:off x="17051291" y="35046549"/>
              <a:ext cx="1065865" cy="558007"/>
            </a:xfrm>
            <a:prstGeom prst="rect">
              <a:avLst/>
            </a:prstGeom>
          </p:spPr>
        </p:pic>
        <p:pic>
          <p:nvPicPr>
            <p:cNvPr id="47" name="Grafik 46" descr="Ein Bild, das Tisch enthält.&#10;&#10;Automatisch generierte Beschreibung">
              <a:extLst>
                <a:ext uri="{FF2B5EF4-FFF2-40B4-BE49-F238E27FC236}">
                  <a16:creationId xmlns:a16="http://schemas.microsoft.com/office/drawing/2014/main" id="{2D4320D8-57AA-C9AD-DA49-27E92051DB4D}"/>
                </a:ext>
              </a:extLst>
            </p:cNvPr>
            <p:cNvPicPr>
              <a:picLocks noChangeAspect="1"/>
            </p:cNvPicPr>
            <p:nvPr/>
          </p:nvPicPr>
          <p:blipFill rotWithShape="1">
            <a:blip r:embed="rId19">
              <a:alphaModFix/>
              <a:extLst>
                <a:ext uri="{28A0092B-C50C-407E-A947-70E740481C1C}">
                  <a14:useLocalDpi xmlns:a14="http://schemas.microsoft.com/office/drawing/2010/main" val="0"/>
                </a:ext>
              </a:extLst>
            </a:blip>
            <a:srcRect l="6905" t="4611" r="6355" b="77899"/>
            <a:stretch/>
          </p:blipFill>
          <p:spPr>
            <a:xfrm>
              <a:off x="12224993" y="34397462"/>
              <a:ext cx="5177468" cy="635077"/>
            </a:xfrm>
            <a:prstGeom prst="rect">
              <a:avLst/>
            </a:prstGeom>
          </p:spPr>
        </p:pic>
      </p:grpSp>
      <p:sp>
        <p:nvSpPr>
          <p:cNvPr id="1029" name="Textfeld 1028">
            <a:extLst>
              <a:ext uri="{FF2B5EF4-FFF2-40B4-BE49-F238E27FC236}">
                <a16:creationId xmlns:a16="http://schemas.microsoft.com/office/drawing/2014/main" id="{A6A417A2-8A97-9828-AB3A-8705C22BB84D}"/>
              </a:ext>
            </a:extLst>
          </p:cNvPr>
          <p:cNvSpPr txBox="1"/>
          <p:nvPr/>
        </p:nvSpPr>
        <p:spPr>
          <a:xfrm rot="19810838">
            <a:off x="21694979" y="32298274"/>
            <a:ext cx="6683023" cy="1477328"/>
          </a:xfrm>
          <a:prstGeom prst="rect">
            <a:avLst/>
          </a:prstGeom>
          <a:noFill/>
        </p:spPr>
        <p:txBody>
          <a:bodyPr wrap="square" rtlCol="0">
            <a:spAutoFit/>
          </a:bodyPr>
          <a:lstStyle/>
          <a:p>
            <a:r>
              <a:rPr lang="de-DE" sz="9000" dirty="0">
                <a:solidFill>
                  <a:srgbClr val="FF0000"/>
                </a:solidFill>
                <a:latin typeface="District Pro Thin" panose="02000506040000020004" pitchFamily="50" charset="0"/>
                <a:ea typeface="Franklin Gothic Book" charset="0"/>
                <a:cs typeface="Franklin Gothic Book" charset="0"/>
              </a:rPr>
              <a:t>[H1] </a:t>
            </a:r>
            <a:r>
              <a:rPr lang="de-DE" sz="9000" dirty="0" err="1">
                <a:solidFill>
                  <a:srgbClr val="FF0000"/>
                </a:solidFill>
                <a:latin typeface="District Pro Thin" panose="02000506040000020004" pitchFamily="50" charset="0"/>
                <a:ea typeface="Franklin Gothic Book" charset="0"/>
                <a:cs typeface="Franklin Gothic Book" charset="0"/>
              </a:rPr>
              <a:t>to</a:t>
            </a:r>
            <a:r>
              <a:rPr lang="de-DE" sz="9000" dirty="0">
                <a:solidFill>
                  <a:srgbClr val="FF0000"/>
                </a:solidFill>
                <a:latin typeface="District Pro Thin" panose="02000506040000020004" pitchFamily="50" charset="0"/>
                <a:ea typeface="Franklin Gothic Book" charset="0"/>
                <a:cs typeface="Franklin Gothic Book" charset="0"/>
              </a:rPr>
              <a:t> </a:t>
            </a:r>
            <a:r>
              <a:rPr lang="de-DE" sz="9000" dirty="0" err="1">
                <a:solidFill>
                  <a:srgbClr val="FF0000"/>
                </a:solidFill>
                <a:latin typeface="District Pro Thin" panose="02000506040000020004" pitchFamily="50" charset="0"/>
                <a:ea typeface="Franklin Gothic Book" charset="0"/>
                <a:cs typeface="Franklin Gothic Book" charset="0"/>
              </a:rPr>
              <a:t>come</a:t>
            </a:r>
            <a:endParaRPr lang="de-DE" sz="9000" dirty="0">
              <a:solidFill>
                <a:srgbClr val="FF0000"/>
              </a:solidFill>
              <a:latin typeface="District Pro Thin" panose="02000506040000020004" pitchFamily="50" charset="0"/>
              <a:ea typeface="Franklin Gothic Book" charset="0"/>
              <a:cs typeface="Franklin Gothic Book" charset="0"/>
            </a:endParaRPr>
          </a:p>
        </p:txBody>
      </p:sp>
      <p:sp>
        <p:nvSpPr>
          <p:cNvPr id="71" name="Textfeld 70">
            <a:extLst>
              <a:ext uri="{FF2B5EF4-FFF2-40B4-BE49-F238E27FC236}">
                <a16:creationId xmlns:a16="http://schemas.microsoft.com/office/drawing/2014/main" id="{6B035DA0-8028-08D0-D64F-78FDFFAEE34C}"/>
              </a:ext>
            </a:extLst>
          </p:cNvPr>
          <p:cNvSpPr txBox="1"/>
          <p:nvPr/>
        </p:nvSpPr>
        <p:spPr>
          <a:xfrm rot="19810838">
            <a:off x="8362064" y="31497325"/>
            <a:ext cx="2221387" cy="1477328"/>
          </a:xfrm>
          <a:prstGeom prst="rect">
            <a:avLst/>
          </a:prstGeom>
          <a:noFill/>
        </p:spPr>
        <p:txBody>
          <a:bodyPr wrap="square" rtlCol="0">
            <a:spAutoFit/>
          </a:bodyPr>
          <a:lstStyle/>
          <a:p>
            <a:r>
              <a:rPr lang="de-DE" sz="9000" dirty="0">
                <a:solidFill>
                  <a:srgbClr val="FF0000"/>
                </a:solidFill>
                <a:latin typeface="District Pro Thin" panose="02000506040000020004" pitchFamily="50" charset="0"/>
                <a:ea typeface="Franklin Gothic Book" charset="0"/>
                <a:cs typeface="Franklin Gothic Book" charset="0"/>
              </a:rPr>
              <a:t>[*]</a:t>
            </a:r>
          </a:p>
        </p:txBody>
      </p:sp>
      <p:pic>
        <p:nvPicPr>
          <p:cNvPr id="1033" name="Grafik 1032">
            <a:extLst>
              <a:ext uri="{FF2B5EF4-FFF2-40B4-BE49-F238E27FC236}">
                <a16:creationId xmlns:a16="http://schemas.microsoft.com/office/drawing/2014/main" id="{79E5949F-A8BC-5ECA-D794-15C87F90336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935643" y="31059306"/>
            <a:ext cx="4530387" cy="2763743"/>
          </a:xfrm>
          <a:prstGeom prst="rect">
            <a:avLst/>
          </a:prstGeom>
        </p:spPr>
      </p:pic>
      <p:pic>
        <p:nvPicPr>
          <p:cNvPr id="17" name="Grafik 16">
            <a:extLst>
              <a:ext uri="{FF2B5EF4-FFF2-40B4-BE49-F238E27FC236}">
                <a16:creationId xmlns:a16="http://schemas.microsoft.com/office/drawing/2014/main" id="{84E4016D-2318-85EE-154B-76F8D8D21F7C}"/>
              </a:ext>
            </a:extLst>
          </p:cNvPr>
          <p:cNvPicPr>
            <a:picLocks noChangeAspect="1"/>
          </p:cNvPicPr>
          <p:nvPr/>
        </p:nvPicPr>
        <p:blipFill rotWithShape="1">
          <a:blip r:embed="rId21">
            <a:extLst>
              <a:ext uri="{28A0092B-C50C-407E-A947-70E740481C1C}">
                <a14:useLocalDpi xmlns:a14="http://schemas.microsoft.com/office/drawing/2010/main" val="0"/>
              </a:ext>
            </a:extLst>
          </a:blip>
          <a:srcRect l="20323" t="392" r="16689" b="2927"/>
          <a:stretch/>
        </p:blipFill>
        <p:spPr>
          <a:xfrm>
            <a:off x="1080107" y="30879587"/>
            <a:ext cx="5455140" cy="5442679"/>
          </a:xfrm>
          <a:prstGeom prst="rect">
            <a:avLst/>
          </a:prstGeom>
          <a:effectLst/>
        </p:spPr>
      </p:pic>
      <p:sp>
        <p:nvSpPr>
          <p:cNvPr id="70" name="Textfeld 69">
            <a:extLst>
              <a:ext uri="{FF2B5EF4-FFF2-40B4-BE49-F238E27FC236}">
                <a16:creationId xmlns:a16="http://schemas.microsoft.com/office/drawing/2014/main" id="{9C2120EE-C091-AC93-95EB-B34F57C9F3A3}"/>
              </a:ext>
            </a:extLst>
          </p:cNvPr>
          <p:cNvSpPr txBox="1"/>
          <p:nvPr/>
        </p:nvSpPr>
        <p:spPr>
          <a:xfrm>
            <a:off x="5535589" y="35665058"/>
            <a:ext cx="1187662" cy="630942"/>
          </a:xfrm>
          <a:prstGeom prst="rect">
            <a:avLst/>
          </a:prstGeom>
          <a:noFill/>
        </p:spPr>
        <p:txBody>
          <a:bodyPr wrap="square" rtlCol="0">
            <a:spAutoFit/>
          </a:bodyPr>
          <a:lstStyle/>
          <a:p>
            <a:r>
              <a:rPr lang="de-DE" sz="3500" dirty="0">
                <a:solidFill>
                  <a:srgbClr val="004481"/>
                </a:solidFill>
                <a:latin typeface="Franklin Gothic Book" panose="020B0503020102020204" pitchFamily="34" charset="0"/>
                <a:ea typeface="Franklin Gothic Book" charset="0"/>
                <a:cs typeface="Franklin Gothic Book" charset="0"/>
              </a:rPr>
              <a:t>[H3]</a:t>
            </a:r>
          </a:p>
        </p:txBody>
      </p:sp>
      <p:sp>
        <p:nvSpPr>
          <p:cNvPr id="50" name="Textfeld 49">
            <a:extLst>
              <a:ext uri="{FF2B5EF4-FFF2-40B4-BE49-F238E27FC236}">
                <a16:creationId xmlns:a16="http://schemas.microsoft.com/office/drawing/2014/main" id="{86B84A71-62E7-66D1-5D62-232B79B281E9}"/>
              </a:ext>
            </a:extLst>
          </p:cNvPr>
          <p:cNvSpPr txBox="1"/>
          <p:nvPr/>
        </p:nvSpPr>
        <p:spPr>
          <a:xfrm>
            <a:off x="15073357" y="31268356"/>
            <a:ext cx="1187662" cy="630942"/>
          </a:xfrm>
          <a:prstGeom prst="rect">
            <a:avLst/>
          </a:prstGeom>
          <a:noFill/>
        </p:spPr>
        <p:txBody>
          <a:bodyPr wrap="square" rtlCol="0">
            <a:spAutoFit/>
          </a:bodyPr>
          <a:lstStyle/>
          <a:p>
            <a:r>
              <a:rPr lang="de-DE" sz="3500" dirty="0">
                <a:solidFill>
                  <a:srgbClr val="004481"/>
                </a:solidFill>
                <a:latin typeface="Franklin Gothic Book" panose="020B0503020102020204" pitchFamily="34" charset="0"/>
                <a:ea typeface="Franklin Gothic Book" charset="0"/>
                <a:cs typeface="Franklin Gothic Book" charset="0"/>
              </a:rPr>
              <a:t>[H3]</a:t>
            </a:r>
          </a:p>
        </p:txBody>
      </p:sp>
      <p:sp>
        <p:nvSpPr>
          <p:cNvPr id="51" name="Textfeld 50">
            <a:extLst>
              <a:ext uri="{FF2B5EF4-FFF2-40B4-BE49-F238E27FC236}">
                <a16:creationId xmlns:a16="http://schemas.microsoft.com/office/drawing/2014/main" id="{3E4D0B6B-C31A-1BFF-A6BC-792B723579BC}"/>
              </a:ext>
            </a:extLst>
          </p:cNvPr>
          <p:cNvSpPr txBox="1"/>
          <p:nvPr/>
        </p:nvSpPr>
        <p:spPr>
          <a:xfrm>
            <a:off x="28278084" y="35425820"/>
            <a:ext cx="1187662" cy="630942"/>
          </a:xfrm>
          <a:prstGeom prst="rect">
            <a:avLst/>
          </a:prstGeom>
          <a:noFill/>
        </p:spPr>
        <p:txBody>
          <a:bodyPr wrap="square" rtlCol="0">
            <a:spAutoFit/>
          </a:bodyPr>
          <a:lstStyle/>
          <a:p>
            <a:r>
              <a:rPr lang="de-DE" sz="3500" dirty="0">
                <a:solidFill>
                  <a:srgbClr val="004481"/>
                </a:solidFill>
                <a:latin typeface="Franklin Gothic Book" panose="020B0503020102020204" pitchFamily="34" charset="0"/>
                <a:ea typeface="Franklin Gothic Book" charset="0"/>
                <a:cs typeface="Franklin Gothic Book" charset="0"/>
              </a:rPr>
              <a:t>[H1]</a:t>
            </a:r>
          </a:p>
        </p:txBody>
      </p:sp>
      <p:sp>
        <p:nvSpPr>
          <p:cNvPr id="52" name="Textfeld 51">
            <a:extLst>
              <a:ext uri="{FF2B5EF4-FFF2-40B4-BE49-F238E27FC236}">
                <a16:creationId xmlns:a16="http://schemas.microsoft.com/office/drawing/2014/main" id="{44765C34-5A1F-8615-2E75-9B845E83D76F}"/>
              </a:ext>
            </a:extLst>
          </p:cNvPr>
          <p:cNvSpPr txBox="1"/>
          <p:nvPr/>
        </p:nvSpPr>
        <p:spPr>
          <a:xfrm>
            <a:off x="18164019" y="34287375"/>
            <a:ext cx="1187662" cy="630942"/>
          </a:xfrm>
          <a:prstGeom prst="rect">
            <a:avLst/>
          </a:prstGeom>
          <a:noFill/>
        </p:spPr>
        <p:txBody>
          <a:bodyPr wrap="square" rtlCol="0">
            <a:spAutoFit/>
          </a:bodyPr>
          <a:lstStyle/>
          <a:p>
            <a:r>
              <a:rPr lang="de-DE" sz="3500" dirty="0">
                <a:solidFill>
                  <a:srgbClr val="004481"/>
                </a:solidFill>
                <a:latin typeface="Franklin Gothic Book" panose="020B0503020102020204" pitchFamily="34" charset="0"/>
                <a:ea typeface="Franklin Gothic Book" charset="0"/>
                <a:cs typeface="Franklin Gothic Book" charset="0"/>
              </a:rPr>
              <a:t>[H2]</a:t>
            </a:r>
          </a:p>
        </p:txBody>
      </p:sp>
      <p:sp>
        <p:nvSpPr>
          <p:cNvPr id="53" name="Textfeld 52">
            <a:extLst>
              <a:ext uri="{FF2B5EF4-FFF2-40B4-BE49-F238E27FC236}">
                <a16:creationId xmlns:a16="http://schemas.microsoft.com/office/drawing/2014/main" id="{CBADC547-0AF2-8285-E41A-D072CA5B2733}"/>
              </a:ext>
            </a:extLst>
          </p:cNvPr>
          <p:cNvSpPr txBox="1"/>
          <p:nvPr/>
        </p:nvSpPr>
        <p:spPr>
          <a:xfrm>
            <a:off x="19377425" y="31420756"/>
            <a:ext cx="1187662" cy="630942"/>
          </a:xfrm>
          <a:prstGeom prst="rect">
            <a:avLst/>
          </a:prstGeom>
          <a:noFill/>
        </p:spPr>
        <p:txBody>
          <a:bodyPr wrap="square" rtlCol="0">
            <a:spAutoFit/>
          </a:bodyPr>
          <a:lstStyle/>
          <a:p>
            <a:r>
              <a:rPr lang="de-DE" sz="3500" dirty="0">
                <a:solidFill>
                  <a:srgbClr val="004481"/>
                </a:solidFill>
                <a:latin typeface="Franklin Gothic Book" panose="020B0503020102020204" pitchFamily="34" charset="0"/>
                <a:ea typeface="Franklin Gothic Book" charset="0"/>
                <a:cs typeface="Franklin Gothic Book" charset="0"/>
              </a:rPr>
              <a:t>[H2]</a:t>
            </a:r>
          </a:p>
        </p:txBody>
      </p:sp>
    </p:spTree>
    <p:extLst>
      <p:ext uri="{BB962C8B-B14F-4D97-AF65-F5344CB8AC3E}">
        <p14:creationId xmlns:p14="http://schemas.microsoft.com/office/powerpoint/2010/main" val="41547917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4000" dirty="0" smtClean="0">
            <a:solidFill>
              <a:schemeClr val="bg1"/>
            </a:solidFill>
            <a:latin typeface="District Pro Thin" panose="02000506040000020004" pitchFamily="50" charset="0"/>
            <a:ea typeface="Franklin Gothic Book" charset="0"/>
            <a:cs typeface="Franklin Gothic Book" charset="0"/>
          </a:defRPr>
        </a:defPPr>
      </a:lstStyle>
    </a:txDef>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881</Words>
  <Application>Microsoft Macintosh PowerPoint</Application>
  <PresentationFormat>Benutzerdefiniert</PresentationFormat>
  <Paragraphs>42</Paragraphs>
  <Slides>1</Slides>
  <Notes>1</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vt:i4>
      </vt:variant>
    </vt:vector>
  </HeadingPairs>
  <TitlesOfParts>
    <vt:vector size="7" baseType="lpstr">
      <vt:lpstr>Arial</vt:lpstr>
      <vt:lpstr>Calibri</vt:lpstr>
      <vt:lpstr>District Pro Thin</vt:lpstr>
      <vt:lpstr>Franklin Gothic Book</vt:lpstr>
      <vt:lpstr>Segoe UI Light</vt:lpstr>
      <vt:lpstr>Office Theme</vt:lpstr>
      <vt:lpstr>Gender biases in animated series for children – a network analysis </vt:lpstr>
    </vt:vector>
  </TitlesOfParts>
  <Company>Karl-Franzens-Universität Graz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Schöngaßner, Florian (florian.schoengassner@uni-graz.at)</dc:creator>
  <cp:lastModifiedBy>Faschingbauer, Martin</cp:lastModifiedBy>
  <cp:revision>153</cp:revision>
  <dcterms:created xsi:type="dcterms:W3CDTF">2016-05-06T10:11:35Z</dcterms:created>
  <dcterms:modified xsi:type="dcterms:W3CDTF">2022-06-15T19:12:47Z</dcterms:modified>
</cp:coreProperties>
</file>